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embeddedFontLst>
    <p:embeddedFont>
      <p:font typeface="Raleway"/>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Bebas Neue"/>
      <p:regular r:id="rId63"/>
    </p:embeddedFont>
    <p:embeddedFont>
      <p:font typeface="Righteous"/>
      <p:regular r:id="rId64"/>
    </p:embeddedFont>
    <p:embeddedFont>
      <p:font typeface="Work Sans"/>
      <p:regular r:id="rId65"/>
      <p:bold r:id="rId66"/>
      <p:italic r:id="rId67"/>
      <p:boldItalic r:id="rId68"/>
    </p:embeddedFont>
    <p:embeddedFont>
      <p:font typeface="Proxima Nova Semibold"/>
      <p:regular r:id="rId69"/>
      <p:bold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DAC358C-B6A7-4BB4-9124-03042073344E}">
  <a:tblStyle styleId="{6DAC358C-B6A7-4BB4-9124-03042073344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B30F15E-C293-42CE-9C87-44252B725631}"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font" Target="fonts/Raleway-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roximaNovaSemibold-boldItalic.fntdata"/><Relationship Id="rId70" Type="http://schemas.openxmlformats.org/officeDocument/2006/relationships/font" Target="fonts/ProximaNovaS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Righteous-regular.fntdata"/><Relationship Id="rId63" Type="http://schemas.openxmlformats.org/officeDocument/2006/relationships/font" Target="fonts/BebasNeue-regular.fntdata"/><Relationship Id="rId22" Type="http://schemas.openxmlformats.org/officeDocument/2006/relationships/slide" Target="slides/slide16.xml"/><Relationship Id="rId66" Type="http://schemas.openxmlformats.org/officeDocument/2006/relationships/font" Target="fonts/WorkSans-bold.fntdata"/><Relationship Id="rId21" Type="http://schemas.openxmlformats.org/officeDocument/2006/relationships/slide" Target="slides/slide15.xml"/><Relationship Id="rId65" Type="http://schemas.openxmlformats.org/officeDocument/2006/relationships/font" Target="fonts/WorkSans-regular.fntdata"/><Relationship Id="rId24" Type="http://schemas.openxmlformats.org/officeDocument/2006/relationships/slide" Target="slides/slide18.xml"/><Relationship Id="rId68" Type="http://schemas.openxmlformats.org/officeDocument/2006/relationships/font" Target="fonts/WorkSans-boldItalic.fntdata"/><Relationship Id="rId23" Type="http://schemas.openxmlformats.org/officeDocument/2006/relationships/slide" Target="slides/slide17.xml"/><Relationship Id="rId67" Type="http://schemas.openxmlformats.org/officeDocument/2006/relationships/font" Target="fonts/WorkSans-italic.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ProximaNova-regular.fntdata"/><Relationship Id="rId52" Type="http://schemas.openxmlformats.org/officeDocument/2006/relationships/font" Target="fonts/Raleway-boldItalic.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204a4cece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204a4cece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04a4cece8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04a4cece8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1ff18b49f31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1ff18b49f31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24bc270d1c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24bc270d1c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24bc270d1c8_1_18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24bc270d1c8_1_18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24bc270d1c8_1_18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24bc270d1c8_1_18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24bc270d1c8_1_18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24bc270d1c8_1_18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24bc270d1c8_1_9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24bc270d1c8_1_9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24bc270d1c8_1_9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24bc270d1c8_1_9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24bc270d1c8_1_9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24bc270d1c8_1_9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24bc270d1c8_1_9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24bc270d1c8_1_9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24bc270d1c8_1_9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24bc270d1c8_1_9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24bc270d1c8_1_9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24bc270d1c8_1_9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1" name="Shape 3721"/>
        <p:cNvGrpSpPr/>
        <p:nvPr/>
      </p:nvGrpSpPr>
      <p:grpSpPr>
        <a:xfrm>
          <a:off x="0" y="0"/>
          <a:ext cx="0" cy="0"/>
          <a:chOff x="0" y="0"/>
          <a:chExt cx="0" cy="0"/>
        </a:xfrm>
      </p:grpSpPr>
      <p:sp>
        <p:nvSpPr>
          <p:cNvPr id="3722" name="Google Shape;3722;g24bc270d1c8_1_12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3" name="Google Shape;3723;g24bc270d1c8_1_12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0" name="Shape 4140"/>
        <p:cNvGrpSpPr/>
        <p:nvPr/>
      </p:nvGrpSpPr>
      <p:grpSpPr>
        <a:xfrm>
          <a:off x="0" y="0"/>
          <a:ext cx="0" cy="0"/>
          <a:chOff x="0" y="0"/>
          <a:chExt cx="0" cy="0"/>
        </a:xfrm>
      </p:grpSpPr>
      <p:sp>
        <p:nvSpPr>
          <p:cNvPr id="4141" name="Google Shape;4141;g24bc270d1c8_1_12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2" name="Google Shape;4142;g24bc270d1c8_1_12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0" name="Shape 4310"/>
        <p:cNvGrpSpPr/>
        <p:nvPr/>
      </p:nvGrpSpPr>
      <p:grpSpPr>
        <a:xfrm>
          <a:off x="0" y="0"/>
          <a:ext cx="0" cy="0"/>
          <a:chOff x="0" y="0"/>
          <a:chExt cx="0" cy="0"/>
        </a:xfrm>
      </p:grpSpPr>
      <p:sp>
        <p:nvSpPr>
          <p:cNvPr id="4311" name="Google Shape;4311;g24bc270d1c8_1_12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2" name="Google Shape;4312;g24bc270d1c8_1_12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5" name="Shape 4715"/>
        <p:cNvGrpSpPr/>
        <p:nvPr/>
      </p:nvGrpSpPr>
      <p:grpSpPr>
        <a:xfrm>
          <a:off x="0" y="0"/>
          <a:ext cx="0" cy="0"/>
          <a:chOff x="0" y="0"/>
          <a:chExt cx="0" cy="0"/>
        </a:xfrm>
      </p:grpSpPr>
      <p:sp>
        <p:nvSpPr>
          <p:cNvPr id="4716" name="Google Shape;4716;g24bc270d1c8_1_13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7" name="Google Shape;4717;g24bc270d1c8_1_13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5" name="Shape 5095"/>
        <p:cNvGrpSpPr/>
        <p:nvPr/>
      </p:nvGrpSpPr>
      <p:grpSpPr>
        <a:xfrm>
          <a:off x="0" y="0"/>
          <a:ext cx="0" cy="0"/>
          <a:chOff x="0" y="0"/>
          <a:chExt cx="0" cy="0"/>
        </a:xfrm>
      </p:grpSpPr>
      <p:sp>
        <p:nvSpPr>
          <p:cNvPr id="5096" name="Google Shape;5096;g24bc270d1c8_1_13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7" name="Google Shape;5097;g24bc270d1c8_1_13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1" name="Shape 5521"/>
        <p:cNvGrpSpPr/>
        <p:nvPr/>
      </p:nvGrpSpPr>
      <p:grpSpPr>
        <a:xfrm>
          <a:off x="0" y="0"/>
          <a:ext cx="0" cy="0"/>
          <a:chOff x="0" y="0"/>
          <a:chExt cx="0" cy="0"/>
        </a:xfrm>
      </p:grpSpPr>
      <p:sp>
        <p:nvSpPr>
          <p:cNvPr id="5522" name="Google Shape;5522;g24bc270d1c8_1_13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24bc270d1c8_1_13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2" name="Shape 5882"/>
        <p:cNvGrpSpPr/>
        <p:nvPr/>
      </p:nvGrpSpPr>
      <p:grpSpPr>
        <a:xfrm>
          <a:off x="0" y="0"/>
          <a:ext cx="0" cy="0"/>
          <a:chOff x="0" y="0"/>
          <a:chExt cx="0" cy="0"/>
        </a:xfrm>
      </p:grpSpPr>
      <p:sp>
        <p:nvSpPr>
          <p:cNvPr id="5883" name="Google Shape;5883;g24bc270d1c8_1_14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4" name="Google Shape;5884;g24bc270d1c8_1_14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2" name="Shape 6392"/>
        <p:cNvGrpSpPr/>
        <p:nvPr/>
      </p:nvGrpSpPr>
      <p:grpSpPr>
        <a:xfrm>
          <a:off x="0" y="0"/>
          <a:ext cx="0" cy="0"/>
          <a:chOff x="0" y="0"/>
          <a:chExt cx="0" cy="0"/>
        </a:xfrm>
      </p:grpSpPr>
      <p:sp>
        <p:nvSpPr>
          <p:cNvPr id="6393" name="Google Shape;6393;g24bc270d1c8_1_14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4" name="Google Shape;6394;g24bc270d1c8_1_14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2" name="Shape 7012"/>
        <p:cNvGrpSpPr/>
        <p:nvPr/>
      </p:nvGrpSpPr>
      <p:grpSpPr>
        <a:xfrm>
          <a:off x="0" y="0"/>
          <a:ext cx="0" cy="0"/>
          <a:chOff x="0" y="0"/>
          <a:chExt cx="0" cy="0"/>
        </a:xfrm>
      </p:grpSpPr>
      <p:sp>
        <p:nvSpPr>
          <p:cNvPr id="7013" name="Google Shape;7013;g24bc270d1c8_1_15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4" name="Google Shape;7014;g24bc270d1c8_1_15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6" name="Shape 7606"/>
        <p:cNvGrpSpPr/>
        <p:nvPr/>
      </p:nvGrpSpPr>
      <p:grpSpPr>
        <a:xfrm>
          <a:off x="0" y="0"/>
          <a:ext cx="0" cy="0"/>
          <a:chOff x="0" y="0"/>
          <a:chExt cx="0" cy="0"/>
        </a:xfrm>
      </p:grpSpPr>
      <p:sp>
        <p:nvSpPr>
          <p:cNvPr id="7607" name="Google Shape;7607;g24bc270d1c8_1_15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8" name="Google Shape;7608;g24bc270d1c8_1_15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7" name="Shape 7927"/>
        <p:cNvGrpSpPr/>
        <p:nvPr/>
      </p:nvGrpSpPr>
      <p:grpSpPr>
        <a:xfrm>
          <a:off x="0" y="0"/>
          <a:ext cx="0" cy="0"/>
          <a:chOff x="0" y="0"/>
          <a:chExt cx="0" cy="0"/>
        </a:xfrm>
      </p:grpSpPr>
      <p:sp>
        <p:nvSpPr>
          <p:cNvPr id="7928" name="Google Shape;7928;g24bc270d1c8_1_16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9" name="Google Shape;7929;g24bc270d1c8_1_16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5" name="Shape 8235"/>
        <p:cNvGrpSpPr/>
        <p:nvPr/>
      </p:nvGrpSpPr>
      <p:grpSpPr>
        <a:xfrm>
          <a:off x="0" y="0"/>
          <a:ext cx="0" cy="0"/>
          <a:chOff x="0" y="0"/>
          <a:chExt cx="0" cy="0"/>
        </a:xfrm>
      </p:grpSpPr>
      <p:sp>
        <p:nvSpPr>
          <p:cNvPr id="8236" name="Google Shape;8236;g24bc270d1c8_1_18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7" name="Google Shape;8237;g24bc270d1c8_1_18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524625" y="-4578150"/>
            <a:ext cx="6109800" cy="6109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918450" y="-4363425"/>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6456650" y="-2641925"/>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7156350" y="330547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3144175" y="2672325"/>
            <a:ext cx="6823500" cy="70008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3478700" y="-2158175"/>
            <a:ext cx="5043000" cy="50463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2072000" y="502290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3771225" y="288467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5183325" y="-2906750"/>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2">
            <a:alphaModFix amt="14000"/>
          </a:blip>
          <a:stretch>
            <a:fillRect/>
          </a:stretch>
        </p:blipFill>
        <p:spPr>
          <a:xfrm>
            <a:off x="50" y="0"/>
            <a:ext cx="9144003" cy="5143501"/>
          </a:xfrm>
          <a:prstGeom prst="rect">
            <a:avLst/>
          </a:prstGeom>
          <a:noFill/>
          <a:ln>
            <a:noFill/>
          </a:ln>
        </p:spPr>
      </p:pic>
      <p:sp>
        <p:nvSpPr>
          <p:cNvPr id="19" name="Google Shape;19;p2"/>
          <p:cNvSpPr txBox="1"/>
          <p:nvPr>
            <p:ph type="ctrTitle"/>
          </p:nvPr>
        </p:nvSpPr>
        <p:spPr>
          <a:xfrm>
            <a:off x="1219575" y="535000"/>
            <a:ext cx="6704700" cy="12843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rgbClr val="191919"/>
              </a:buClr>
              <a:buSzPts val="5200"/>
              <a:buNone/>
              <a:defRPr b="0" sz="37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20" name="Google Shape;20;p2"/>
          <p:cNvSpPr txBox="1"/>
          <p:nvPr>
            <p:ph idx="1" type="subTitle"/>
          </p:nvPr>
        </p:nvSpPr>
        <p:spPr>
          <a:xfrm>
            <a:off x="1730850" y="1819300"/>
            <a:ext cx="56823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1" name="Google Shape;21;p2"/>
          <p:cNvSpPr/>
          <p:nvPr>
            <p:ph idx="2" type="pic"/>
          </p:nvPr>
        </p:nvSpPr>
        <p:spPr>
          <a:xfrm>
            <a:off x="715050" y="2430050"/>
            <a:ext cx="7713900" cy="1983600"/>
          </a:xfrm>
          <a:prstGeom prst="rect">
            <a:avLst/>
          </a:prstGeom>
          <a:noFill/>
          <a:ln>
            <a:noFill/>
          </a:ln>
        </p:spPr>
      </p:sp>
      <p:sp>
        <p:nvSpPr>
          <p:cNvPr id="22" name="Google Shape;22;p2"/>
          <p:cNvSpPr/>
          <p:nvPr/>
        </p:nvSpPr>
        <p:spPr>
          <a:xfrm rot="5400000">
            <a:off x="7358596" y="48823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5400000">
            <a:off x="7845282" y="48823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5400000">
            <a:off x="8331969"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 name="Google Shape;25;p2"/>
          <p:cNvCxnSpPr/>
          <p:nvPr/>
        </p:nvCxnSpPr>
        <p:spPr>
          <a:xfrm>
            <a:off x="219500" y="395669"/>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26" name="Google Shape;26;p2"/>
          <p:cNvCxnSpPr/>
          <p:nvPr/>
        </p:nvCxnSpPr>
        <p:spPr>
          <a:xfrm>
            <a:off x="219500" y="515470"/>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27" name="Google Shape;27;p2"/>
          <p:cNvCxnSpPr/>
          <p:nvPr/>
        </p:nvCxnSpPr>
        <p:spPr>
          <a:xfrm>
            <a:off x="399200" y="839993"/>
            <a:ext cx="0" cy="3574500"/>
          </a:xfrm>
          <a:prstGeom prst="straightConnector1">
            <a:avLst/>
          </a:prstGeom>
          <a:noFill/>
          <a:ln cap="flat" cmpd="sng" w="19050">
            <a:solidFill>
              <a:schemeClr val="dk1"/>
            </a:solidFill>
            <a:prstDash val="solid"/>
            <a:round/>
            <a:headEnd len="med" w="med" type="none"/>
            <a:tailEnd len="med" w="med" type="none"/>
          </a:ln>
        </p:spPr>
      </p:cxnSp>
      <p:sp>
        <p:nvSpPr>
          <p:cNvPr id="28" name="Google Shape;28;p2"/>
          <p:cNvSpPr/>
          <p:nvPr/>
        </p:nvSpPr>
        <p:spPr>
          <a:xfrm>
            <a:off x="7490063"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738902"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987742"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236581"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1" name="Shape 161"/>
        <p:cNvGrpSpPr/>
        <p:nvPr/>
      </p:nvGrpSpPr>
      <p:grpSpPr>
        <a:xfrm>
          <a:off x="0" y="0"/>
          <a:ext cx="0" cy="0"/>
          <a:chOff x="0" y="0"/>
          <a:chExt cx="0" cy="0"/>
        </a:xfrm>
      </p:grpSpPr>
      <p:sp>
        <p:nvSpPr>
          <p:cNvPr id="162" name="Google Shape;162;p11"/>
          <p:cNvSpPr/>
          <p:nvPr/>
        </p:nvSpPr>
        <p:spPr>
          <a:xfrm flipH="1" rot="5400000">
            <a:off x="6580050" y="3266475"/>
            <a:ext cx="4096500" cy="40965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rot="-5400000">
            <a:off x="-2934922" y="-2223428"/>
            <a:ext cx="5871300" cy="38955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2447975" y="-3017525"/>
            <a:ext cx="7161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4264575" y="1975071"/>
            <a:ext cx="7303200" cy="73083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3942538" y="1689913"/>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6731238" y="-2509987"/>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txBox="1"/>
          <p:nvPr>
            <p:ph hasCustomPrompt="1" type="title"/>
          </p:nvPr>
        </p:nvSpPr>
        <p:spPr>
          <a:xfrm>
            <a:off x="2273000" y="1877027"/>
            <a:ext cx="4598100" cy="10359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9" name="Google Shape;169;p11"/>
          <p:cNvSpPr txBox="1"/>
          <p:nvPr>
            <p:ph idx="1" type="subTitle"/>
          </p:nvPr>
        </p:nvSpPr>
        <p:spPr>
          <a:xfrm>
            <a:off x="1284000" y="2830573"/>
            <a:ext cx="6576000" cy="43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170" name="Google Shape;170;p11"/>
          <p:cNvPicPr preferRelativeResize="0"/>
          <p:nvPr/>
        </p:nvPicPr>
        <p:blipFill>
          <a:blip r:embed="rId2">
            <a:alphaModFix amt="14000"/>
          </a:blip>
          <a:stretch>
            <a:fillRect/>
          </a:stretch>
        </p:blipFill>
        <p:spPr>
          <a:xfrm rot="10800000">
            <a:off x="-12" y="0"/>
            <a:ext cx="9144003" cy="5143501"/>
          </a:xfrm>
          <a:prstGeom prst="rect">
            <a:avLst/>
          </a:prstGeom>
          <a:noFill/>
          <a:ln>
            <a:noFill/>
          </a:ln>
        </p:spPr>
      </p:pic>
      <p:grpSp>
        <p:nvGrpSpPr>
          <p:cNvPr id="171" name="Google Shape;171;p11"/>
          <p:cNvGrpSpPr/>
          <p:nvPr/>
        </p:nvGrpSpPr>
        <p:grpSpPr>
          <a:xfrm>
            <a:off x="715096" y="535006"/>
            <a:ext cx="677812" cy="709200"/>
            <a:chOff x="715096" y="535006"/>
            <a:chExt cx="677812" cy="709200"/>
          </a:xfrm>
        </p:grpSpPr>
        <p:sp>
          <p:nvSpPr>
            <p:cNvPr id="172" name="Google Shape;172;p11"/>
            <p:cNvSpPr/>
            <p:nvPr/>
          </p:nvSpPr>
          <p:spPr>
            <a:xfrm rot="5400000">
              <a:off x="715096" y="5350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rot="5400000">
              <a:off x="1005557" y="5350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rot="5400000">
              <a:off x="715096" y="8411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rot="5400000">
              <a:off x="1005557" y="84115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rot="5400000">
              <a:off x="715096" y="11473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rot="5400000">
              <a:off x="1005557" y="11473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rot="5400000">
              <a:off x="1296007" y="5350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rot="5400000">
              <a:off x="1296007" y="84115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rot="5400000">
              <a:off x="1296007" y="11473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11"/>
          <p:cNvSpPr/>
          <p:nvPr/>
        </p:nvSpPr>
        <p:spPr>
          <a:xfrm flipH="1">
            <a:off x="2185925" y="440239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2009790" y="444590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11"/>
          <p:cNvCxnSpPr/>
          <p:nvPr/>
        </p:nvCxnSpPr>
        <p:spPr>
          <a:xfrm rot="10800000">
            <a:off x="715100" y="4505450"/>
            <a:ext cx="991200" cy="0"/>
          </a:xfrm>
          <a:prstGeom prst="straightConnector1">
            <a:avLst/>
          </a:prstGeom>
          <a:noFill/>
          <a:ln cap="flat" cmpd="sng" w="19050">
            <a:solidFill>
              <a:schemeClr val="dk1"/>
            </a:solidFill>
            <a:prstDash val="solid"/>
            <a:round/>
            <a:headEnd len="med" w="med" type="none"/>
            <a:tailEnd len="med" w="med" type="none"/>
          </a:ln>
        </p:spPr>
      </p:cxnSp>
      <p:sp>
        <p:nvSpPr>
          <p:cNvPr id="184" name="Google Shape;184;p11"/>
          <p:cNvSpPr/>
          <p:nvPr/>
        </p:nvSpPr>
        <p:spPr>
          <a:xfrm>
            <a:off x="7490063"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7738902"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7987742"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8236581"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156475" y="3770375"/>
            <a:ext cx="525900" cy="525900"/>
            <a:chOff x="189200" y="4345550"/>
            <a:chExt cx="525900" cy="525900"/>
          </a:xfrm>
        </p:grpSpPr>
        <p:sp>
          <p:nvSpPr>
            <p:cNvPr id="189" name="Google Shape;189;p11"/>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91" name="Shape 19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92" name="Shape 192"/>
        <p:cNvGrpSpPr/>
        <p:nvPr/>
      </p:nvGrpSpPr>
      <p:grpSpPr>
        <a:xfrm>
          <a:off x="0" y="0"/>
          <a:ext cx="0" cy="0"/>
          <a:chOff x="0" y="0"/>
          <a:chExt cx="0" cy="0"/>
        </a:xfrm>
      </p:grpSpPr>
      <p:sp>
        <p:nvSpPr>
          <p:cNvPr id="193" name="Google Shape;193;p13"/>
          <p:cNvSpPr/>
          <p:nvPr/>
        </p:nvSpPr>
        <p:spPr>
          <a:xfrm>
            <a:off x="-3155325" y="-2610000"/>
            <a:ext cx="5143500" cy="51435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rot="10800000">
            <a:off x="-3813525" y="3526400"/>
            <a:ext cx="6238200" cy="4138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rot="5400000">
            <a:off x="-727825" y="4320200"/>
            <a:ext cx="4797000" cy="4800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rot="5400000">
            <a:off x="5874075" y="1706000"/>
            <a:ext cx="5801100" cy="5805000"/>
          </a:xfrm>
          <a:prstGeom prst="ellipse">
            <a:avLst/>
          </a:prstGeom>
          <a:gradFill>
            <a:gsLst>
              <a:gs pos="0">
                <a:schemeClr val="lt1"/>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rot="5400000">
            <a:off x="7533350" y="-343600"/>
            <a:ext cx="7629000" cy="7634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rot="5400000">
            <a:off x="6721575" y="-4008800"/>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rot="5400000">
            <a:off x="-4202525" y="135427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rot="5400000">
            <a:off x="-1316700" y="-5130475"/>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1" name="Google Shape;201;p13"/>
          <p:cNvPicPr preferRelativeResize="0"/>
          <p:nvPr/>
        </p:nvPicPr>
        <p:blipFill>
          <a:blip r:embed="rId2">
            <a:alphaModFix amt="14000"/>
          </a:blip>
          <a:stretch>
            <a:fillRect/>
          </a:stretch>
        </p:blipFill>
        <p:spPr>
          <a:xfrm flipH="1">
            <a:off x="-12" y="0"/>
            <a:ext cx="9144003" cy="5143501"/>
          </a:xfrm>
          <a:prstGeom prst="rect">
            <a:avLst/>
          </a:prstGeom>
          <a:noFill/>
          <a:ln>
            <a:noFill/>
          </a:ln>
        </p:spPr>
      </p:pic>
      <p:sp>
        <p:nvSpPr>
          <p:cNvPr id="202" name="Google Shape;20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13"/>
          <p:cNvSpPr txBox="1"/>
          <p:nvPr>
            <p:ph hasCustomPrompt="1" idx="2" type="title"/>
          </p:nvPr>
        </p:nvSpPr>
        <p:spPr>
          <a:xfrm>
            <a:off x="719975" y="1355775"/>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4" name="Google Shape;204;p13"/>
          <p:cNvSpPr txBox="1"/>
          <p:nvPr>
            <p:ph hasCustomPrompt="1" idx="3" type="title"/>
          </p:nvPr>
        </p:nvSpPr>
        <p:spPr>
          <a:xfrm>
            <a:off x="719975" y="2884454"/>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p:nvPr>
            <p:ph hasCustomPrompt="1" idx="4" type="title"/>
          </p:nvPr>
        </p:nvSpPr>
        <p:spPr>
          <a:xfrm>
            <a:off x="3419250" y="1355775"/>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6" name="Google Shape;206;p13"/>
          <p:cNvSpPr txBox="1"/>
          <p:nvPr>
            <p:ph hasCustomPrompt="1" idx="5" type="title"/>
          </p:nvPr>
        </p:nvSpPr>
        <p:spPr>
          <a:xfrm>
            <a:off x="3419250" y="2884450"/>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p:nvPr>
            <p:ph hasCustomPrompt="1" idx="6" type="title"/>
          </p:nvPr>
        </p:nvSpPr>
        <p:spPr>
          <a:xfrm>
            <a:off x="6118525" y="1355775"/>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8" name="Google Shape;208;p13"/>
          <p:cNvSpPr txBox="1"/>
          <p:nvPr>
            <p:ph hasCustomPrompt="1" idx="7" type="title"/>
          </p:nvPr>
        </p:nvSpPr>
        <p:spPr>
          <a:xfrm>
            <a:off x="6118525" y="2884450"/>
            <a:ext cx="10218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9" name="Google Shape;209;p13"/>
          <p:cNvSpPr txBox="1"/>
          <p:nvPr>
            <p:ph idx="1" type="subTitle"/>
          </p:nvPr>
        </p:nvSpPr>
        <p:spPr>
          <a:xfrm>
            <a:off x="719975" y="1976935"/>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0" name="Google Shape;210;p13"/>
          <p:cNvSpPr txBox="1"/>
          <p:nvPr>
            <p:ph idx="8" type="subTitle"/>
          </p:nvPr>
        </p:nvSpPr>
        <p:spPr>
          <a:xfrm>
            <a:off x="3419250" y="1976935"/>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1" name="Google Shape;211;p13"/>
          <p:cNvSpPr txBox="1"/>
          <p:nvPr>
            <p:ph idx="9" type="subTitle"/>
          </p:nvPr>
        </p:nvSpPr>
        <p:spPr>
          <a:xfrm>
            <a:off x="6118525" y="1976935"/>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2" name="Google Shape;212;p13"/>
          <p:cNvSpPr txBox="1"/>
          <p:nvPr>
            <p:ph idx="13" type="subTitle"/>
          </p:nvPr>
        </p:nvSpPr>
        <p:spPr>
          <a:xfrm>
            <a:off x="719975" y="3505660"/>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3" name="Google Shape;213;p13"/>
          <p:cNvSpPr txBox="1"/>
          <p:nvPr>
            <p:ph idx="14" type="subTitle"/>
          </p:nvPr>
        </p:nvSpPr>
        <p:spPr>
          <a:xfrm>
            <a:off x="3419250" y="3505660"/>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14" name="Google Shape;214;p13"/>
          <p:cNvSpPr txBox="1"/>
          <p:nvPr>
            <p:ph idx="15" type="subTitle"/>
          </p:nvPr>
        </p:nvSpPr>
        <p:spPr>
          <a:xfrm>
            <a:off x="6118525" y="3505660"/>
            <a:ext cx="2305500" cy="6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Righteous"/>
                <a:ea typeface="Righteous"/>
                <a:cs typeface="Righteous"/>
                <a:sym typeface="Righteou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cxnSp>
        <p:nvCxnSpPr>
          <p:cNvPr id="215" name="Google Shape;215;p13"/>
          <p:cNvCxnSpPr/>
          <p:nvPr/>
        </p:nvCxnSpPr>
        <p:spPr>
          <a:xfrm>
            <a:off x="2854600" y="4711550"/>
            <a:ext cx="5574300" cy="0"/>
          </a:xfrm>
          <a:prstGeom prst="straightConnector1">
            <a:avLst/>
          </a:prstGeom>
          <a:noFill/>
          <a:ln cap="flat" cmpd="sng" w="19050">
            <a:solidFill>
              <a:schemeClr val="dk1"/>
            </a:solidFill>
            <a:prstDash val="solid"/>
            <a:round/>
            <a:headEnd len="med" w="med" type="none"/>
            <a:tailEnd len="med" w="med" type="none"/>
          </a:ln>
        </p:spPr>
      </p:cxnSp>
      <p:sp>
        <p:nvSpPr>
          <p:cNvPr id="216" name="Google Shape;216;p13"/>
          <p:cNvSpPr/>
          <p:nvPr/>
        </p:nvSpPr>
        <p:spPr>
          <a:xfrm flipH="1">
            <a:off x="2427090" y="4652000"/>
            <a:ext cx="119100" cy="119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2055500" y="460849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18" name="Shape 218"/>
        <p:cNvGrpSpPr/>
        <p:nvPr/>
      </p:nvGrpSpPr>
      <p:grpSpPr>
        <a:xfrm>
          <a:off x="0" y="0"/>
          <a:ext cx="0" cy="0"/>
          <a:chOff x="0" y="0"/>
          <a:chExt cx="0" cy="0"/>
        </a:xfrm>
      </p:grpSpPr>
      <p:sp>
        <p:nvSpPr>
          <p:cNvPr id="219" name="Google Shape;219;p14"/>
          <p:cNvSpPr/>
          <p:nvPr/>
        </p:nvSpPr>
        <p:spPr>
          <a:xfrm rot="-5400000">
            <a:off x="-2506675" y="-142285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rot="5400000">
            <a:off x="7030152" y="3044750"/>
            <a:ext cx="5599800" cy="5604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rot="5400000">
            <a:off x="-3126275" y="-155775"/>
            <a:ext cx="4448400" cy="3197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rot="5400000">
            <a:off x="7515975" y="1170125"/>
            <a:ext cx="4999800" cy="44199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3" name="Google Shape;223;p14"/>
          <p:cNvPicPr preferRelativeResize="0"/>
          <p:nvPr/>
        </p:nvPicPr>
        <p:blipFill>
          <a:blip r:embed="rId2">
            <a:alphaModFix amt="14000"/>
          </a:blip>
          <a:stretch>
            <a:fillRect/>
          </a:stretch>
        </p:blipFill>
        <p:spPr>
          <a:xfrm flipH="1">
            <a:off x="-12" y="0"/>
            <a:ext cx="9144003" cy="5143501"/>
          </a:xfrm>
          <a:prstGeom prst="rect">
            <a:avLst/>
          </a:prstGeom>
          <a:noFill/>
          <a:ln>
            <a:noFill/>
          </a:ln>
        </p:spPr>
      </p:pic>
      <p:sp>
        <p:nvSpPr>
          <p:cNvPr id="224" name="Google Shape;224;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25" name="Google Shape;225;p14"/>
          <p:cNvCxnSpPr/>
          <p:nvPr/>
        </p:nvCxnSpPr>
        <p:spPr>
          <a:xfrm>
            <a:off x="399188" y="2196494"/>
            <a:ext cx="0" cy="2412000"/>
          </a:xfrm>
          <a:prstGeom prst="straightConnector1">
            <a:avLst/>
          </a:prstGeom>
          <a:noFill/>
          <a:ln cap="flat" cmpd="sng" w="19050">
            <a:solidFill>
              <a:schemeClr val="dk1"/>
            </a:solidFill>
            <a:prstDash val="solid"/>
            <a:round/>
            <a:headEnd len="med" w="med" type="none"/>
            <a:tailEnd len="med" w="med" type="none"/>
          </a:ln>
        </p:spPr>
      </p:cxnSp>
      <p:sp>
        <p:nvSpPr>
          <p:cNvPr id="226" name="Google Shape;226;p14"/>
          <p:cNvSpPr/>
          <p:nvPr/>
        </p:nvSpPr>
        <p:spPr>
          <a:xfrm flipH="1" rot="5400000">
            <a:off x="339638" y="1768984"/>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rot="5400000">
            <a:off x="296144" y="1397393"/>
            <a:ext cx="206100" cy="206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flipH="1" rot="-5400000">
            <a:off x="8647948" y="48823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flipH="1" rot="-5400000">
            <a:off x="8161261" y="488235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flipH="1" rot="-5400000">
            <a:off x="7674575" y="488235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4"/>
          <p:cNvGrpSpPr/>
          <p:nvPr/>
        </p:nvGrpSpPr>
        <p:grpSpPr>
          <a:xfrm>
            <a:off x="8481900" y="219100"/>
            <a:ext cx="525900" cy="525900"/>
            <a:chOff x="189200" y="4345550"/>
            <a:chExt cx="525900" cy="525900"/>
          </a:xfrm>
        </p:grpSpPr>
        <p:sp>
          <p:nvSpPr>
            <p:cNvPr id="232" name="Google Shape;232;p14"/>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34" name="Shape 234"/>
        <p:cNvGrpSpPr/>
        <p:nvPr/>
      </p:nvGrpSpPr>
      <p:grpSpPr>
        <a:xfrm>
          <a:off x="0" y="0"/>
          <a:ext cx="0" cy="0"/>
          <a:chOff x="0" y="0"/>
          <a:chExt cx="0" cy="0"/>
        </a:xfrm>
      </p:grpSpPr>
      <p:sp>
        <p:nvSpPr>
          <p:cNvPr id="235" name="Google Shape;235;p15"/>
          <p:cNvSpPr/>
          <p:nvPr/>
        </p:nvSpPr>
        <p:spPr>
          <a:xfrm rot="-5400000">
            <a:off x="-2777700" y="13200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rot="5400000">
            <a:off x="-2097599" y="-1630200"/>
            <a:ext cx="3300000" cy="33027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rot="5400000">
            <a:off x="7537075" y="344877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rot="5400000">
            <a:off x="6352078" y="-3407725"/>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rot="5400000">
            <a:off x="-934899" y="-2092450"/>
            <a:ext cx="3300000" cy="33027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rot="5400000">
            <a:off x="1176300" y="3888650"/>
            <a:ext cx="3300000" cy="44973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rot="5400000">
            <a:off x="-1579249" y="3692575"/>
            <a:ext cx="3300000" cy="33027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15"/>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sp>
        <p:nvSpPr>
          <p:cNvPr id="243" name="Google Shape;24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4" name="Google Shape;244;p15"/>
          <p:cNvGrpSpPr/>
          <p:nvPr/>
        </p:nvGrpSpPr>
        <p:grpSpPr>
          <a:xfrm>
            <a:off x="152321" y="4649906"/>
            <a:ext cx="677812" cy="403050"/>
            <a:chOff x="242046" y="4608506"/>
            <a:chExt cx="677812" cy="403050"/>
          </a:xfrm>
        </p:grpSpPr>
        <p:sp>
          <p:nvSpPr>
            <p:cNvPr id="245" name="Google Shape;245;p15"/>
            <p:cNvSpPr/>
            <p:nvPr/>
          </p:nvSpPr>
          <p:spPr>
            <a:xfrm rot="5400000">
              <a:off x="242046" y="46085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rot="5400000">
              <a:off x="532507" y="46085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rot="5400000">
              <a:off x="242046" y="49146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rot="5400000">
              <a:off x="532507" y="491465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rot="5400000">
              <a:off x="822957" y="46085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rot="5400000">
              <a:off x="822957" y="49146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1" name="Google Shape;251;p15"/>
          <p:cNvCxnSpPr/>
          <p:nvPr/>
        </p:nvCxnSpPr>
        <p:spPr>
          <a:xfrm rot="10800000">
            <a:off x="8744839" y="219111"/>
            <a:ext cx="0" cy="3234900"/>
          </a:xfrm>
          <a:prstGeom prst="straightConnector1">
            <a:avLst/>
          </a:prstGeom>
          <a:noFill/>
          <a:ln cap="flat" cmpd="sng" w="19050">
            <a:solidFill>
              <a:schemeClr val="dk1"/>
            </a:solidFill>
            <a:prstDash val="solid"/>
            <a:round/>
            <a:headEnd len="med" w="med" type="none"/>
            <a:tailEnd len="med" w="med" type="none"/>
          </a:ln>
        </p:spPr>
      </p:cxnSp>
      <p:sp>
        <p:nvSpPr>
          <p:cNvPr id="252" name="Google Shape;252;p15"/>
          <p:cNvSpPr/>
          <p:nvPr/>
        </p:nvSpPr>
        <p:spPr>
          <a:xfrm rot="5400000">
            <a:off x="8648689" y="3762399"/>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rot="5400000">
            <a:off x="8648689" y="4011239"/>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54" name="Shape 254"/>
        <p:cNvGrpSpPr/>
        <p:nvPr/>
      </p:nvGrpSpPr>
      <p:grpSpPr>
        <a:xfrm>
          <a:off x="0" y="0"/>
          <a:ext cx="0" cy="0"/>
          <a:chOff x="0" y="0"/>
          <a:chExt cx="0" cy="0"/>
        </a:xfrm>
      </p:grpSpPr>
      <p:sp>
        <p:nvSpPr>
          <p:cNvPr id="255" name="Google Shape;255;p16"/>
          <p:cNvSpPr/>
          <p:nvPr/>
        </p:nvSpPr>
        <p:spPr>
          <a:xfrm rot="-5400000">
            <a:off x="7298625" y="196400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rot="5400000">
            <a:off x="6607027" y="2464275"/>
            <a:ext cx="5599800" cy="5604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rot="5400000">
            <a:off x="-3192550" y="509088"/>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rot="5400000">
            <a:off x="6340875" y="-187827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rot="5400000">
            <a:off x="4457913" y="-270470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16"/>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261" name="Google Shape;261;p16"/>
          <p:cNvSpPr txBox="1"/>
          <p:nvPr>
            <p:ph idx="1" type="subTitle"/>
          </p:nvPr>
        </p:nvSpPr>
        <p:spPr>
          <a:xfrm>
            <a:off x="1058831" y="2362088"/>
            <a:ext cx="3650400" cy="21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Righteous"/>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p:txBody>
      </p:sp>
      <p:sp>
        <p:nvSpPr>
          <p:cNvPr id="262" name="Google Shape;262;p16"/>
          <p:cNvSpPr txBox="1"/>
          <p:nvPr>
            <p:ph type="title"/>
          </p:nvPr>
        </p:nvSpPr>
        <p:spPr>
          <a:xfrm>
            <a:off x="1058831" y="673913"/>
            <a:ext cx="3470100" cy="1636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3" name="Google Shape;263;p16"/>
          <p:cNvSpPr/>
          <p:nvPr/>
        </p:nvSpPr>
        <p:spPr>
          <a:xfrm flipH="1" rot="5400000">
            <a:off x="339656" y="1168533"/>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16"/>
          <p:cNvCxnSpPr/>
          <p:nvPr/>
        </p:nvCxnSpPr>
        <p:spPr>
          <a:xfrm rot="10800000">
            <a:off x="399206" y="219093"/>
            <a:ext cx="0" cy="426300"/>
          </a:xfrm>
          <a:prstGeom prst="straightConnector1">
            <a:avLst/>
          </a:prstGeom>
          <a:noFill/>
          <a:ln cap="flat" cmpd="sng" w="19050">
            <a:solidFill>
              <a:schemeClr val="dk1"/>
            </a:solidFill>
            <a:prstDash val="solid"/>
            <a:round/>
            <a:headEnd len="med" w="med" type="none"/>
            <a:tailEnd len="med" w="med" type="none"/>
          </a:ln>
        </p:spPr>
      </p:cxnSp>
      <p:grpSp>
        <p:nvGrpSpPr>
          <p:cNvPr id="265" name="Google Shape;265;p16"/>
          <p:cNvGrpSpPr/>
          <p:nvPr/>
        </p:nvGrpSpPr>
        <p:grpSpPr>
          <a:xfrm>
            <a:off x="502250" y="4469600"/>
            <a:ext cx="525900" cy="525900"/>
            <a:chOff x="189200" y="4345550"/>
            <a:chExt cx="525900" cy="525900"/>
          </a:xfrm>
        </p:grpSpPr>
        <p:sp>
          <p:nvSpPr>
            <p:cNvPr id="266" name="Google Shape;266;p16"/>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16"/>
          <p:cNvGrpSpPr/>
          <p:nvPr/>
        </p:nvGrpSpPr>
        <p:grpSpPr>
          <a:xfrm>
            <a:off x="8428897" y="2102341"/>
            <a:ext cx="508250" cy="938819"/>
            <a:chOff x="8428897" y="2102341"/>
            <a:chExt cx="508250" cy="938819"/>
          </a:xfrm>
        </p:grpSpPr>
        <p:sp>
          <p:nvSpPr>
            <p:cNvPr id="269" name="Google Shape;269;p16"/>
            <p:cNvSpPr/>
            <p:nvPr/>
          </p:nvSpPr>
          <p:spPr>
            <a:xfrm rot="5400000">
              <a:off x="8428897" y="2102341"/>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6"/>
            <p:cNvSpPr/>
            <p:nvPr/>
          </p:nvSpPr>
          <p:spPr>
            <a:xfrm rot="5400000">
              <a:off x="8428897" y="235118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rot="5400000">
              <a:off x="8428897" y="260002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rot="5400000">
              <a:off x="8428897" y="2848859"/>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rot="5400000">
              <a:off x="8744847" y="2102341"/>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rot="5400000">
              <a:off x="8744847" y="235118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6"/>
            <p:cNvSpPr/>
            <p:nvPr/>
          </p:nvSpPr>
          <p:spPr>
            <a:xfrm rot="5400000">
              <a:off x="8744847" y="260002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6"/>
            <p:cNvSpPr/>
            <p:nvPr/>
          </p:nvSpPr>
          <p:spPr>
            <a:xfrm rot="5400000">
              <a:off x="8744847" y="2848859"/>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6"/>
          <p:cNvSpPr/>
          <p:nvPr/>
        </p:nvSpPr>
        <p:spPr>
          <a:xfrm flipH="1" rot="5400000">
            <a:off x="296162" y="905369"/>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339648" y="4296523"/>
            <a:ext cx="206100" cy="206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279" name="Shape 279"/>
        <p:cNvGrpSpPr/>
        <p:nvPr/>
      </p:nvGrpSpPr>
      <p:grpSpPr>
        <a:xfrm>
          <a:off x="0" y="0"/>
          <a:ext cx="0" cy="0"/>
          <a:chOff x="0" y="0"/>
          <a:chExt cx="0" cy="0"/>
        </a:xfrm>
      </p:grpSpPr>
      <p:sp>
        <p:nvSpPr>
          <p:cNvPr id="280" name="Google Shape;280;p17"/>
          <p:cNvSpPr/>
          <p:nvPr/>
        </p:nvSpPr>
        <p:spPr>
          <a:xfrm rot="-5400000">
            <a:off x="5295425" y="2187325"/>
            <a:ext cx="7905300" cy="52452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rot="5400000">
            <a:off x="6240625" y="-2093475"/>
            <a:ext cx="5064600" cy="50682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rot="5400000">
            <a:off x="2652350" y="2629275"/>
            <a:ext cx="3954600" cy="5558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rot="5400000">
            <a:off x="-2066025" y="-1749525"/>
            <a:ext cx="3401100" cy="34035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rot="5400000">
            <a:off x="4142553" y="2907075"/>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5" name="Google Shape;285;p17"/>
          <p:cNvPicPr preferRelativeResize="0"/>
          <p:nvPr/>
        </p:nvPicPr>
        <p:blipFill>
          <a:blip r:embed="rId2">
            <a:alphaModFix amt="14000"/>
          </a:blip>
          <a:stretch>
            <a:fillRect/>
          </a:stretch>
        </p:blipFill>
        <p:spPr>
          <a:xfrm flipH="1">
            <a:off x="-12" y="0"/>
            <a:ext cx="9144003" cy="5143501"/>
          </a:xfrm>
          <a:prstGeom prst="rect">
            <a:avLst/>
          </a:prstGeom>
          <a:noFill/>
          <a:ln>
            <a:noFill/>
          </a:ln>
        </p:spPr>
      </p:pic>
      <p:sp>
        <p:nvSpPr>
          <p:cNvPr id="286" name="Google Shape;286;p17"/>
          <p:cNvSpPr txBox="1"/>
          <p:nvPr>
            <p:ph idx="1" type="subTitle"/>
          </p:nvPr>
        </p:nvSpPr>
        <p:spPr>
          <a:xfrm>
            <a:off x="715100" y="1931637"/>
            <a:ext cx="2445600" cy="67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Righteous"/>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p:txBody>
      </p:sp>
      <p:sp>
        <p:nvSpPr>
          <p:cNvPr id="287" name="Google Shape;287;p17"/>
          <p:cNvSpPr txBox="1"/>
          <p:nvPr>
            <p:ph type="title"/>
          </p:nvPr>
        </p:nvSpPr>
        <p:spPr>
          <a:xfrm>
            <a:off x="715100" y="534998"/>
            <a:ext cx="2445600" cy="1636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88" name="Google Shape;288;p17"/>
          <p:cNvCxnSpPr/>
          <p:nvPr/>
        </p:nvCxnSpPr>
        <p:spPr>
          <a:xfrm>
            <a:off x="6301675" y="4930800"/>
            <a:ext cx="2127300" cy="0"/>
          </a:xfrm>
          <a:prstGeom prst="straightConnector1">
            <a:avLst/>
          </a:prstGeom>
          <a:noFill/>
          <a:ln cap="flat" cmpd="sng" w="19050">
            <a:solidFill>
              <a:schemeClr val="dk1"/>
            </a:solidFill>
            <a:prstDash val="solid"/>
            <a:round/>
            <a:headEnd len="med" w="med" type="none"/>
            <a:tailEnd len="med" w="med" type="none"/>
          </a:ln>
        </p:spPr>
      </p:cxnSp>
      <p:sp>
        <p:nvSpPr>
          <p:cNvPr id="289" name="Google Shape;289;p17"/>
          <p:cNvSpPr/>
          <p:nvPr/>
        </p:nvSpPr>
        <p:spPr>
          <a:xfrm flipH="1">
            <a:off x="5866665" y="4871250"/>
            <a:ext cx="119100" cy="119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7"/>
          <p:cNvSpPr/>
          <p:nvPr/>
        </p:nvSpPr>
        <p:spPr>
          <a:xfrm>
            <a:off x="5495075" y="482774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7"/>
          <p:cNvSpPr/>
          <p:nvPr/>
        </p:nvSpPr>
        <p:spPr>
          <a:xfrm flipH="1">
            <a:off x="5210465" y="4871250"/>
            <a:ext cx="119100" cy="119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17"/>
          <p:cNvGrpSpPr/>
          <p:nvPr/>
        </p:nvGrpSpPr>
        <p:grpSpPr>
          <a:xfrm>
            <a:off x="8542525" y="190250"/>
            <a:ext cx="525900" cy="525900"/>
            <a:chOff x="189200" y="4345550"/>
            <a:chExt cx="525900" cy="525900"/>
          </a:xfrm>
        </p:grpSpPr>
        <p:sp>
          <p:nvSpPr>
            <p:cNvPr id="293" name="Google Shape;293;p17"/>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7"/>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17"/>
          <p:cNvSpPr/>
          <p:nvPr/>
        </p:nvSpPr>
        <p:spPr>
          <a:xfrm flipH="1" rot="-5400000">
            <a:off x="885886" y="48823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flipH="1" rot="-5400000">
            <a:off x="399200"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297" name="Shape 297"/>
        <p:cNvGrpSpPr/>
        <p:nvPr/>
      </p:nvGrpSpPr>
      <p:grpSpPr>
        <a:xfrm>
          <a:off x="0" y="0"/>
          <a:ext cx="0" cy="0"/>
          <a:chOff x="0" y="0"/>
          <a:chExt cx="0" cy="0"/>
        </a:xfrm>
      </p:grpSpPr>
      <p:sp>
        <p:nvSpPr>
          <p:cNvPr id="298" name="Google Shape;298;p18"/>
          <p:cNvSpPr/>
          <p:nvPr/>
        </p:nvSpPr>
        <p:spPr>
          <a:xfrm rot="10800000">
            <a:off x="6390438" y="3034975"/>
            <a:ext cx="6109800" cy="6109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rot="-5400000">
            <a:off x="-4621612" y="-1619350"/>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rot="-5400000">
            <a:off x="4569688" y="3618175"/>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1" name="Google Shape;301;p18"/>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302" name="Google Shape;302;p18"/>
          <p:cNvSpPr txBox="1"/>
          <p:nvPr>
            <p:ph idx="1" type="subTitle"/>
          </p:nvPr>
        </p:nvSpPr>
        <p:spPr>
          <a:xfrm>
            <a:off x="923925" y="1060825"/>
            <a:ext cx="3530100" cy="3547800"/>
          </a:xfrm>
          <a:prstGeom prst="rect">
            <a:avLst/>
          </a:prstGeom>
        </p:spPr>
        <p:txBody>
          <a:bodyPr anchorCtr="0" anchor="t" bIns="91425" lIns="91425" spcFirstLastPara="1" rIns="91425" wrap="square" tIns="91425">
            <a:noAutofit/>
          </a:bodyPr>
          <a:lstStyle>
            <a:lvl1pPr lvl="0" rtl="0">
              <a:lnSpc>
                <a:spcPct val="100000"/>
              </a:lnSpc>
              <a:spcBef>
                <a:spcPts val="1000"/>
              </a:spcBef>
              <a:spcAft>
                <a:spcPts val="0"/>
              </a:spcAft>
              <a:buClr>
                <a:schemeClr val="dk2"/>
              </a:buClr>
              <a:buSzPts val="1200"/>
              <a:buChar char="●"/>
              <a:defRPr/>
            </a:lvl1pPr>
            <a:lvl2pPr lvl="1" rtl="0" algn="ctr">
              <a:lnSpc>
                <a:spcPct val="100000"/>
              </a:lnSpc>
              <a:spcBef>
                <a:spcPts val="100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303" name="Google Shape;30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04" name="Google Shape;304;p18"/>
          <p:cNvGrpSpPr/>
          <p:nvPr/>
        </p:nvGrpSpPr>
        <p:grpSpPr>
          <a:xfrm flipH="1" rot="10800000">
            <a:off x="399200" y="4834650"/>
            <a:ext cx="938819" cy="192300"/>
            <a:chOff x="353775" y="342700"/>
            <a:chExt cx="938819" cy="192300"/>
          </a:xfrm>
        </p:grpSpPr>
        <p:sp>
          <p:nvSpPr>
            <p:cNvPr id="305" name="Google Shape;305;p18"/>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8"/>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8"/>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8"/>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9" name="Google Shape;309;p18"/>
          <p:cNvCxnSpPr/>
          <p:nvPr/>
        </p:nvCxnSpPr>
        <p:spPr>
          <a:xfrm>
            <a:off x="8565150" y="219100"/>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310" name="Google Shape;310;p18"/>
          <p:cNvCxnSpPr/>
          <p:nvPr/>
        </p:nvCxnSpPr>
        <p:spPr>
          <a:xfrm>
            <a:off x="8565150" y="338901"/>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311" name="Google Shape;311;p18"/>
          <p:cNvCxnSpPr/>
          <p:nvPr/>
        </p:nvCxnSpPr>
        <p:spPr>
          <a:xfrm>
            <a:off x="8744850" y="663424"/>
            <a:ext cx="0" cy="35745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12" name="Shape 312"/>
        <p:cNvGrpSpPr/>
        <p:nvPr/>
      </p:nvGrpSpPr>
      <p:grpSpPr>
        <a:xfrm>
          <a:off x="0" y="0"/>
          <a:ext cx="0" cy="0"/>
          <a:chOff x="0" y="0"/>
          <a:chExt cx="0" cy="0"/>
        </a:xfrm>
      </p:grpSpPr>
      <p:sp>
        <p:nvSpPr>
          <p:cNvPr id="313" name="Google Shape;313;p19"/>
          <p:cNvSpPr/>
          <p:nvPr/>
        </p:nvSpPr>
        <p:spPr>
          <a:xfrm flipH="1" rot="10800000">
            <a:off x="-3285337" y="3034975"/>
            <a:ext cx="6109800" cy="6109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flipH="1" rot="5400000">
            <a:off x="6460863" y="2188550"/>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flipH="1" rot="5400000">
            <a:off x="-3472162" y="-2743800"/>
            <a:ext cx="5043000" cy="50463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flipH="1" rot="5400000">
            <a:off x="5705813" y="3169925"/>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7" name="Google Shape;317;p19"/>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sp>
        <p:nvSpPr>
          <p:cNvPr id="318" name="Google Shape;318;p19"/>
          <p:cNvSpPr txBox="1"/>
          <p:nvPr>
            <p:ph idx="1" type="subTitle"/>
          </p:nvPr>
        </p:nvSpPr>
        <p:spPr>
          <a:xfrm>
            <a:off x="923913" y="1060900"/>
            <a:ext cx="3530100" cy="354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319" name="Google Shape;319;p19"/>
          <p:cNvSpPr txBox="1"/>
          <p:nvPr>
            <p:ph idx="2" type="subTitle"/>
          </p:nvPr>
        </p:nvSpPr>
        <p:spPr>
          <a:xfrm>
            <a:off x="4690588" y="1060825"/>
            <a:ext cx="3529500" cy="354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320" name="Google Shape;320;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21" name="Google Shape;321;p19"/>
          <p:cNvGrpSpPr/>
          <p:nvPr/>
        </p:nvGrpSpPr>
        <p:grpSpPr>
          <a:xfrm>
            <a:off x="8539500" y="3965475"/>
            <a:ext cx="525900" cy="525900"/>
            <a:chOff x="189200" y="4345550"/>
            <a:chExt cx="525900" cy="525900"/>
          </a:xfrm>
        </p:grpSpPr>
        <p:sp>
          <p:nvSpPr>
            <p:cNvPr id="322" name="Google Shape;322;p19"/>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19"/>
          <p:cNvGrpSpPr/>
          <p:nvPr/>
        </p:nvGrpSpPr>
        <p:grpSpPr>
          <a:xfrm>
            <a:off x="8059785" y="4622516"/>
            <a:ext cx="357300" cy="364550"/>
            <a:chOff x="8280113" y="308312"/>
            <a:chExt cx="357300" cy="364550"/>
          </a:xfrm>
        </p:grpSpPr>
        <p:sp>
          <p:nvSpPr>
            <p:cNvPr id="325" name="Google Shape;325;p19"/>
            <p:cNvSpPr/>
            <p:nvPr/>
          </p:nvSpPr>
          <p:spPr>
            <a:xfrm>
              <a:off x="8280113" y="553762"/>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8280113" y="308312"/>
              <a:ext cx="119100" cy="119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8518313" y="308312"/>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8518313" y="553762"/>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9" name="Google Shape;329;p19"/>
          <p:cNvCxnSpPr/>
          <p:nvPr/>
        </p:nvCxnSpPr>
        <p:spPr>
          <a:xfrm>
            <a:off x="3989975" y="4930800"/>
            <a:ext cx="37614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30" name="Shape 330"/>
        <p:cNvGrpSpPr/>
        <p:nvPr/>
      </p:nvGrpSpPr>
      <p:grpSpPr>
        <a:xfrm>
          <a:off x="0" y="0"/>
          <a:ext cx="0" cy="0"/>
          <a:chOff x="0" y="0"/>
          <a:chExt cx="0" cy="0"/>
        </a:xfrm>
      </p:grpSpPr>
      <p:sp>
        <p:nvSpPr>
          <p:cNvPr id="331" name="Google Shape;331;p20"/>
          <p:cNvSpPr/>
          <p:nvPr/>
        </p:nvSpPr>
        <p:spPr>
          <a:xfrm rot="-5400000">
            <a:off x="7462750" y="377980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rot="5400000">
            <a:off x="8621301" y="2358200"/>
            <a:ext cx="3269700" cy="3272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rot="5400000">
            <a:off x="398050" y="3548200"/>
            <a:ext cx="3954600" cy="5558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rot="5400000">
            <a:off x="2346600" y="-343217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rot="5400000">
            <a:off x="-2647047" y="3089175"/>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6" name="Google Shape;336;p20"/>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337" name="Google Shape;33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8" name="Google Shape;338;p20"/>
          <p:cNvSpPr txBox="1"/>
          <p:nvPr>
            <p:ph idx="1" type="subTitle"/>
          </p:nvPr>
        </p:nvSpPr>
        <p:spPr>
          <a:xfrm>
            <a:off x="715037" y="2217525"/>
            <a:ext cx="2402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9" name="Google Shape;339;p20"/>
          <p:cNvSpPr txBox="1"/>
          <p:nvPr>
            <p:ph idx="2" type="subTitle"/>
          </p:nvPr>
        </p:nvSpPr>
        <p:spPr>
          <a:xfrm>
            <a:off x="715037" y="2520762"/>
            <a:ext cx="2402400" cy="17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0" name="Google Shape;340;p20"/>
          <p:cNvSpPr txBox="1"/>
          <p:nvPr>
            <p:ph idx="3" type="subTitle"/>
          </p:nvPr>
        </p:nvSpPr>
        <p:spPr>
          <a:xfrm>
            <a:off x="3368400" y="2520762"/>
            <a:ext cx="2404800" cy="17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1" name="Google Shape;341;p20"/>
          <p:cNvSpPr txBox="1"/>
          <p:nvPr>
            <p:ph idx="4" type="subTitle"/>
          </p:nvPr>
        </p:nvSpPr>
        <p:spPr>
          <a:xfrm>
            <a:off x="6024163" y="2520762"/>
            <a:ext cx="2404800" cy="17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2" name="Google Shape;342;p20"/>
          <p:cNvSpPr txBox="1"/>
          <p:nvPr>
            <p:ph idx="5" type="subTitle"/>
          </p:nvPr>
        </p:nvSpPr>
        <p:spPr>
          <a:xfrm>
            <a:off x="3368400" y="2217525"/>
            <a:ext cx="24048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3" name="Google Shape;343;p20"/>
          <p:cNvSpPr txBox="1"/>
          <p:nvPr>
            <p:ph idx="6" type="subTitle"/>
          </p:nvPr>
        </p:nvSpPr>
        <p:spPr>
          <a:xfrm>
            <a:off x="6024163" y="2217525"/>
            <a:ext cx="24048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cxnSp>
        <p:nvCxnSpPr>
          <p:cNvPr id="344" name="Google Shape;344;p20"/>
          <p:cNvCxnSpPr/>
          <p:nvPr/>
        </p:nvCxnSpPr>
        <p:spPr>
          <a:xfrm rot="10800000">
            <a:off x="8744850" y="726976"/>
            <a:ext cx="0" cy="3574500"/>
          </a:xfrm>
          <a:prstGeom prst="straightConnector1">
            <a:avLst/>
          </a:prstGeom>
          <a:noFill/>
          <a:ln cap="flat" cmpd="sng" w="19050">
            <a:solidFill>
              <a:schemeClr val="dk1"/>
            </a:solidFill>
            <a:prstDash val="solid"/>
            <a:round/>
            <a:headEnd len="med" w="med" type="none"/>
            <a:tailEnd len="med" w="med" type="none"/>
          </a:ln>
        </p:spPr>
      </p:cxnSp>
      <p:grpSp>
        <p:nvGrpSpPr>
          <p:cNvPr id="345" name="Google Shape;345;p20"/>
          <p:cNvGrpSpPr/>
          <p:nvPr/>
        </p:nvGrpSpPr>
        <p:grpSpPr>
          <a:xfrm flipH="1">
            <a:off x="7490156" y="4608500"/>
            <a:ext cx="938819" cy="192300"/>
            <a:chOff x="353775" y="342700"/>
            <a:chExt cx="938819" cy="192300"/>
          </a:xfrm>
        </p:grpSpPr>
        <p:sp>
          <p:nvSpPr>
            <p:cNvPr id="346" name="Google Shape;346;p20"/>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0"/>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0"/>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0" name="Google Shape;350;p20"/>
          <p:cNvCxnSpPr/>
          <p:nvPr/>
        </p:nvCxnSpPr>
        <p:spPr>
          <a:xfrm>
            <a:off x="219500" y="395669"/>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351" name="Google Shape;351;p20"/>
          <p:cNvCxnSpPr/>
          <p:nvPr/>
        </p:nvCxnSpPr>
        <p:spPr>
          <a:xfrm>
            <a:off x="219500" y="515470"/>
            <a:ext cx="3594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3"/>
          <p:cNvSpPr/>
          <p:nvPr/>
        </p:nvSpPr>
        <p:spPr>
          <a:xfrm rot="10800000">
            <a:off x="-1807550" y="-3610150"/>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6769513" y="2116850"/>
            <a:ext cx="7362300" cy="73677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rot="5400000">
            <a:off x="-4709825" y="532750"/>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2870425" y="-309205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rot="5400000">
            <a:off x="-2525547" y="3367850"/>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4440128" y="-4296450"/>
            <a:ext cx="6511500" cy="65160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6769075" y="-1707584"/>
            <a:ext cx="6511500" cy="65160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 name="Google Shape;40;p3"/>
          <p:cNvPicPr preferRelativeResize="0"/>
          <p:nvPr/>
        </p:nvPicPr>
        <p:blipFill>
          <a:blip r:embed="rId2">
            <a:alphaModFix amt="14000"/>
          </a:blip>
          <a:stretch>
            <a:fillRect/>
          </a:stretch>
        </p:blipFill>
        <p:spPr>
          <a:xfrm rot="10800000">
            <a:off x="-12" y="0"/>
            <a:ext cx="9144003" cy="5143501"/>
          </a:xfrm>
          <a:prstGeom prst="rect">
            <a:avLst/>
          </a:prstGeom>
          <a:noFill/>
          <a:ln>
            <a:noFill/>
          </a:ln>
        </p:spPr>
      </p:pic>
      <p:sp>
        <p:nvSpPr>
          <p:cNvPr id="41" name="Google Shape;41;p3"/>
          <p:cNvSpPr txBox="1"/>
          <p:nvPr>
            <p:ph type="title"/>
          </p:nvPr>
        </p:nvSpPr>
        <p:spPr>
          <a:xfrm>
            <a:off x="715113" y="2357401"/>
            <a:ext cx="3930600" cy="1596600"/>
          </a:xfrm>
          <a:prstGeom prst="rect">
            <a:avLst/>
          </a:prstGeom>
        </p:spPr>
        <p:txBody>
          <a:bodyPr anchorCtr="0" anchor="b" bIns="91425" lIns="91425" spcFirstLastPara="1" rIns="91425" wrap="square" tIns="91425">
            <a:noAutofit/>
          </a:bodyPr>
          <a:lstStyle>
            <a:lvl1pPr lvl="0" algn="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42" name="Google Shape;42;p3"/>
          <p:cNvSpPr txBox="1"/>
          <p:nvPr>
            <p:ph hasCustomPrompt="1" idx="2" type="title"/>
          </p:nvPr>
        </p:nvSpPr>
        <p:spPr>
          <a:xfrm>
            <a:off x="3367775" y="1189500"/>
            <a:ext cx="1278000" cy="1027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6000"/>
              <a:buNone/>
              <a:defRPr b="1"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 name="Google Shape;43;p3"/>
          <p:cNvSpPr/>
          <p:nvPr>
            <p:ph idx="3" type="pic"/>
          </p:nvPr>
        </p:nvSpPr>
        <p:spPr>
          <a:xfrm>
            <a:off x="4866988" y="535000"/>
            <a:ext cx="3561900" cy="4073400"/>
          </a:xfrm>
          <a:prstGeom prst="rect">
            <a:avLst/>
          </a:prstGeom>
          <a:noFill/>
          <a:ln>
            <a:noFill/>
          </a:ln>
        </p:spPr>
      </p:sp>
      <p:grpSp>
        <p:nvGrpSpPr>
          <p:cNvPr id="44" name="Google Shape;44;p3"/>
          <p:cNvGrpSpPr/>
          <p:nvPr/>
        </p:nvGrpSpPr>
        <p:grpSpPr>
          <a:xfrm>
            <a:off x="353775" y="342700"/>
            <a:ext cx="938819" cy="192300"/>
            <a:chOff x="353775" y="342700"/>
            <a:chExt cx="938819" cy="192300"/>
          </a:xfrm>
        </p:grpSpPr>
        <p:sp>
          <p:nvSpPr>
            <p:cNvPr id="45" name="Google Shape;45;p3"/>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 name="Google Shape;49;p3"/>
          <p:cNvCxnSpPr/>
          <p:nvPr/>
        </p:nvCxnSpPr>
        <p:spPr>
          <a:xfrm>
            <a:off x="8565000" y="4608500"/>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3"/>
          <p:cNvCxnSpPr/>
          <p:nvPr/>
        </p:nvCxnSpPr>
        <p:spPr>
          <a:xfrm>
            <a:off x="8565000" y="4488699"/>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51" name="Google Shape;51;p3"/>
          <p:cNvCxnSpPr/>
          <p:nvPr/>
        </p:nvCxnSpPr>
        <p:spPr>
          <a:xfrm rot="10800000">
            <a:off x="8744700" y="589676"/>
            <a:ext cx="0" cy="35745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52" name="Shape 352"/>
        <p:cNvGrpSpPr/>
        <p:nvPr/>
      </p:nvGrpSpPr>
      <p:grpSpPr>
        <a:xfrm>
          <a:off x="0" y="0"/>
          <a:ext cx="0" cy="0"/>
          <a:chOff x="0" y="0"/>
          <a:chExt cx="0" cy="0"/>
        </a:xfrm>
      </p:grpSpPr>
      <p:sp>
        <p:nvSpPr>
          <p:cNvPr id="353" name="Google Shape;353;p21"/>
          <p:cNvSpPr/>
          <p:nvPr/>
        </p:nvSpPr>
        <p:spPr>
          <a:xfrm rot="-5400000">
            <a:off x="7399425" y="-1155550"/>
            <a:ext cx="4155300" cy="2757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rot="5400000">
            <a:off x="-3060250" y="-2765800"/>
            <a:ext cx="5064600" cy="50682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rot="5400000">
            <a:off x="-1368750" y="3471525"/>
            <a:ext cx="3954600" cy="5558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rot="5400000">
            <a:off x="-2402200" y="3503225"/>
            <a:ext cx="3401100" cy="34035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rot="5400000">
            <a:off x="7665900" y="-483775"/>
            <a:ext cx="4462800" cy="4466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8" name="Google Shape;358;p21"/>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sp>
        <p:nvSpPr>
          <p:cNvPr id="359" name="Google Shape;35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0" name="Google Shape;360;p21"/>
          <p:cNvSpPr txBox="1"/>
          <p:nvPr>
            <p:ph idx="1" type="subTitle"/>
          </p:nvPr>
        </p:nvSpPr>
        <p:spPr>
          <a:xfrm>
            <a:off x="715100" y="4104224"/>
            <a:ext cx="2368200" cy="411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400">
                <a:solidFill>
                  <a:schemeClr val="dk1"/>
                </a:solidFill>
                <a:latin typeface="Righteous"/>
                <a:ea typeface="Righteous"/>
                <a:cs typeface="Righteous"/>
                <a:sym typeface="Righteou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1" name="Google Shape;361;p21"/>
          <p:cNvSpPr txBox="1"/>
          <p:nvPr>
            <p:ph idx="2" type="subTitle"/>
          </p:nvPr>
        </p:nvSpPr>
        <p:spPr>
          <a:xfrm>
            <a:off x="6060700" y="4103924"/>
            <a:ext cx="2368200" cy="411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400">
                <a:solidFill>
                  <a:schemeClr val="dk1"/>
                </a:solidFill>
                <a:latin typeface="Righteous"/>
                <a:ea typeface="Righteous"/>
                <a:cs typeface="Righteous"/>
                <a:sym typeface="Righteou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2" name="Google Shape;362;p21"/>
          <p:cNvSpPr txBox="1"/>
          <p:nvPr>
            <p:ph idx="3" type="subTitle"/>
          </p:nvPr>
        </p:nvSpPr>
        <p:spPr>
          <a:xfrm>
            <a:off x="3387900" y="4103923"/>
            <a:ext cx="2368200" cy="411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400">
                <a:solidFill>
                  <a:schemeClr val="dk1"/>
                </a:solidFill>
                <a:latin typeface="Righteous"/>
                <a:ea typeface="Righteous"/>
                <a:cs typeface="Righteous"/>
                <a:sym typeface="Righteou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3" name="Google Shape;363;p21"/>
          <p:cNvSpPr txBox="1"/>
          <p:nvPr>
            <p:ph idx="4" type="subTitle"/>
          </p:nvPr>
        </p:nvSpPr>
        <p:spPr>
          <a:xfrm>
            <a:off x="715100" y="3109649"/>
            <a:ext cx="2368200" cy="106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4" name="Google Shape;364;p21"/>
          <p:cNvSpPr txBox="1"/>
          <p:nvPr>
            <p:ph idx="5" type="subTitle"/>
          </p:nvPr>
        </p:nvSpPr>
        <p:spPr>
          <a:xfrm>
            <a:off x="6060700" y="3111749"/>
            <a:ext cx="2368200" cy="106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5" name="Google Shape;365;p21"/>
          <p:cNvSpPr txBox="1"/>
          <p:nvPr>
            <p:ph idx="6" type="subTitle"/>
          </p:nvPr>
        </p:nvSpPr>
        <p:spPr>
          <a:xfrm>
            <a:off x="3387900" y="3111744"/>
            <a:ext cx="2368200" cy="106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366" name="Google Shape;366;p21"/>
          <p:cNvCxnSpPr/>
          <p:nvPr/>
        </p:nvCxnSpPr>
        <p:spPr>
          <a:xfrm>
            <a:off x="1605194" y="-986900"/>
            <a:ext cx="0" cy="2412000"/>
          </a:xfrm>
          <a:prstGeom prst="straightConnector1">
            <a:avLst/>
          </a:prstGeom>
          <a:noFill/>
          <a:ln cap="flat" cmpd="sng" w="19050">
            <a:solidFill>
              <a:schemeClr val="dk1"/>
            </a:solidFill>
            <a:prstDash val="solid"/>
            <a:round/>
            <a:headEnd len="med" w="med" type="none"/>
            <a:tailEnd len="med" w="med" type="none"/>
          </a:ln>
        </p:spPr>
      </p:cxnSp>
      <p:sp>
        <p:nvSpPr>
          <p:cNvPr id="367" name="Google Shape;367;p21"/>
          <p:cNvSpPr/>
          <p:nvPr/>
        </p:nvSpPr>
        <p:spPr>
          <a:xfrm>
            <a:off x="3119604" y="15955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p:nvPr/>
        </p:nvSpPr>
        <p:spPr>
          <a:xfrm flipH="1">
            <a:off x="3404194" y="116043"/>
            <a:ext cx="206100" cy="206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1"/>
          <p:cNvSpPr/>
          <p:nvPr/>
        </p:nvSpPr>
        <p:spPr>
          <a:xfrm flipH="1" rot="-5400000">
            <a:off x="8331998" y="48823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1"/>
          <p:cNvSpPr/>
          <p:nvPr/>
        </p:nvSpPr>
        <p:spPr>
          <a:xfrm flipH="1" rot="-5400000">
            <a:off x="7845311"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1"/>
          <p:cNvSpPr/>
          <p:nvPr/>
        </p:nvSpPr>
        <p:spPr>
          <a:xfrm flipH="1" rot="-5400000">
            <a:off x="7358625"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72" name="Shape 372"/>
        <p:cNvGrpSpPr/>
        <p:nvPr/>
      </p:nvGrpSpPr>
      <p:grpSpPr>
        <a:xfrm>
          <a:off x="0" y="0"/>
          <a:ext cx="0" cy="0"/>
          <a:chOff x="0" y="0"/>
          <a:chExt cx="0" cy="0"/>
        </a:xfrm>
      </p:grpSpPr>
      <p:sp>
        <p:nvSpPr>
          <p:cNvPr id="373" name="Google Shape;373;p22"/>
          <p:cNvSpPr/>
          <p:nvPr/>
        </p:nvSpPr>
        <p:spPr>
          <a:xfrm rot="-5400000">
            <a:off x="-678750" y="448295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rot="5400000">
            <a:off x="-1828174" y="3803000"/>
            <a:ext cx="3269700" cy="3272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rot="5400000">
            <a:off x="-3011247" y="-2642050"/>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rot="5400000">
            <a:off x="6686450" y="-2355150"/>
            <a:ext cx="2786700" cy="36468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rot="5400000">
            <a:off x="8026528" y="-932125"/>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22"/>
          <p:cNvPicPr preferRelativeResize="0"/>
          <p:nvPr/>
        </p:nvPicPr>
        <p:blipFill>
          <a:blip r:embed="rId2">
            <a:alphaModFix amt="14000"/>
          </a:blip>
          <a:stretch>
            <a:fillRect/>
          </a:stretch>
        </p:blipFill>
        <p:spPr>
          <a:xfrm flipH="1">
            <a:off x="-12" y="0"/>
            <a:ext cx="9144003" cy="5143501"/>
          </a:xfrm>
          <a:prstGeom prst="rect">
            <a:avLst/>
          </a:prstGeom>
          <a:noFill/>
          <a:ln>
            <a:noFill/>
          </a:ln>
        </p:spPr>
      </p:pic>
      <p:sp>
        <p:nvSpPr>
          <p:cNvPr id="379" name="Google Shape;379;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0" name="Google Shape;380;p22"/>
          <p:cNvSpPr txBox="1"/>
          <p:nvPr>
            <p:ph idx="1" type="subTitle"/>
          </p:nvPr>
        </p:nvSpPr>
        <p:spPr>
          <a:xfrm>
            <a:off x="884674" y="1306475"/>
            <a:ext cx="33492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1" name="Google Shape;381;p22"/>
          <p:cNvSpPr txBox="1"/>
          <p:nvPr>
            <p:ph idx="2" type="subTitle"/>
          </p:nvPr>
        </p:nvSpPr>
        <p:spPr>
          <a:xfrm>
            <a:off x="884675" y="1713263"/>
            <a:ext cx="33492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2" name="Google Shape;382;p22"/>
          <p:cNvSpPr txBox="1"/>
          <p:nvPr>
            <p:ph idx="3" type="subTitle"/>
          </p:nvPr>
        </p:nvSpPr>
        <p:spPr>
          <a:xfrm>
            <a:off x="4910126" y="1713263"/>
            <a:ext cx="33492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3" name="Google Shape;383;p22"/>
          <p:cNvSpPr txBox="1"/>
          <p:nvPr>
            <p:ph idx="4" type="subTitle"/>
          </p:nvPr>
        </p:nvSpPr>
        <p:spPr>
          <a:xfrm>
            <a:off x="884675" y="3461579"/>
            <a:ext cx="33492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4" name="Google Shape;384;p22"/>
          <p:cNvSpPr txBox="1"/>
          <p:nvPr>
            <p:ph idx="5" type="subTitle"/>
          </p:nvPr>
        </p:nvSpPr>
        <p:spPr>
          <a:xfrm>
            <a:off x="4910126" y="3461579"/>
            <a:ext cx="33492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5" name="Google Shape;385;p22"/>
          <p:cNvSpPr txBox="1"/>
          <p:nvPr>
            <p:ph idx="6" type="subTitle"/>
          </p:nvPr>
        </p:nvSpPr>
        <p:spPr>
          <a:xfrm>
            <a:off x="884674" y="3054791"/>
            <a:ext cx="33492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6" name="Google Shape;386;p22"/>
          <p:cNvSpPr txBox="1"/>
          <p:nvPr>
            <p:ph idx="7" type="subTitle"/>
          </p:nvPr>
        </p:nvSpPr>
        <p:spPr>
          <a:xfrm>
            <a:off x="4910124" y="1306475"/>
            <a:ext cx="33492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7" name="Google Shape;387;p22"/>
          <p:cNvSpPr txBox="1"/>
          <p:nvPr>
            <p:ph idx="8" type="subTitle"/>
          </p:nvPr>
        </p:nvSpPr>
        <p:spPr>
          <a:xfrm>
            <a:off x="4910124" y="3054791"/>
            <a:ext cx="33492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88" name="Google Shape;388;p22"/>
          <p:cNvGrpSpPr/>
          <p:nvPr/>
        </p:nvGrpSpPr>
        <p:grpSpPr>
          <a:xfrm>
            <a:off x="189200" y="4345550"/>
            <a:ext cx="525900" cy="525900"/>
            <a:chOff x="189200" y="4345550"/>
            <a:chExt cx="525900" cy="525900"/>
          </a:xfrm>
        </p:grpSpPr>
        <p:sp>
          <p:nvSpPr>
            <p:cNvPr id="389" name="Google Shape;389;p22"/>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22"/>
          <p:cNvSpPr/>
          <p:nvPr/>
        </p:nvSpPr>
        <p:spPr>
          <a:xfrm rot="5400000">
            <a:off x="8428888" y="159537"/>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rot="5400000">
            <a:off x="8674338" y="159537"/>
            <a:ext cx="119100" cy="119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rot="5400000">
            <a:off x="8674338" y="397737"/>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94" name="Shape 394"/>
        <p:cNvGrpSpPr/>
        <p:nvPr/>
      </p:nvGrpSpPr>
      <p:grpSpPr>
        <a:xfrm>
          <a:off x="0" y="0"/>
          <a:ext cx="0" cy="0"/>
          <a:chOff x="0" y="0"/>
          <a:chExt cx="0" cy="0"/>
        </a:xfrm>
      </p:grpSpPr>
      <p:sp>
        <p:nvSpPr>
          <p:cNvPr id="395" name="Google Shape;395;p23"/>
          <p:cNvSpPr/>
          <p:nvPr/>
        </p:nvSpPr>
        <p:spPr>
          <a:xfrm rot="-5400000">
            <a:off x="-2630200" y="678750"/>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rot="5400000">
            <a:off x="7836901" y="3690925"/>
            <a:ext cx="3269700" cy="3272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rot="5400000">
            <a:off x="-2353349" y="-1408825"/>
            <a:ext cx="3416700" cy="3419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3"/>
          <p:cNvSpPr/>
          <p:nvPr/>
        </p:nvSpPr>
        <p:spPr>
          <a:xfrm rot="5400000">
            <a:off x="8454925" y="2085175"/>
            <a:ext cx="2786700" cy="36468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9" name="Google Shape;399;p23"/>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400" name="Google Shape;40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1" name="Google Shape;401;p23"/>
          <p:cNvSpPr txBox="1"/>
          <p:nvPr>
            <p:ph idx="1" type="subTitle"/>
          </p:nvPr>
        </p:nvSpPr>
        <p:spPr>
          <a:xfrm>
            <a:off x="723702" y="1692596"/>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2" name="Google Shape;402;p23"/>
          <p:cNvSpPr txBox="1"/>
          <p:nvPr>
            <p:ph idx="2" type="subTitle"/>
          </p:nvPr>
        </p:nvSpPr>
        <p:spPr>
          <a:xfrm>
            <a:off x="3344722" y="1692596"/>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3" name="Google Shape;403;p23"/>
          <p:cNvSpPr txBox="1"/>
          <p:nvPr>
            <p:ph idx="3" type="subTitle"/>
          </p:nvPr>
        </p:nvSpPr>
        <p:spPr>
          <a:xfrm>
            <a:off x="5965741" y="1692596"/>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4" name="Google Shape;404;p23"/>
          <p:cNvSpPr txBox="1"/>
          <p:nvPr>
            <p:ph idx="4" type="subTitle"/>
          </p:nvPr>
        </p:nvSpPr>
        <p:spPr>
          <a:xfrm>
            <a:off x="723702" y="3455533"/>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5" name="Google Shape;405;p23"/>
          <p:cNvSpPr txBox="1"/>
          <p:nvPr>
            <p:ph idx="5" type="subTitle"/>
          </p:nvPr>
        </p:nvSpPr>
        <p:spPr>
          <a:xfrm>
            <a:off x="3344722" y="3455533"/>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6" name="Google Shape;406;p23"/>
          <p:cNvSpPr txBox="1"/>
          <p:nvPr>
            <p:ph idx="6" type="subTitle"/>
          </p:nvPr>
        </p:nvSpPr>
        <p:spPr>
          <a:xfrm>
            <a:off x="5965741" y="3455533"/>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7" name="Google Shape;407;p23"/>
          <p:cNvSpPr txBox="1"/>
          <p:nvPr>
            <p:ph idx="7" type="subTitle"/>
          </p:nvPr>
        </p:nvSpPr>
        <p:spPr>
          <a:xfrm>
            <a:off x="718559"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8" name="Google Shape;408;p23"/>
          <p:cNvSpPr txBox="1"/>
          <p:nvPr>
            <p:ph idx="8" type="subTitle"/>
          </p:nvPr>
        </p:nvSpPr>
        <p:spPr>
          <a:xfrm>
            <a:off x="3342150"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9" name="Google Shape;409;p23"/>
          <p:cNvSpPr txBox="1"/>
          <p:nvPr>
            <p:ph idx="9" type="subTitle"/>
          </p:nvPr>
        </p:nvSpPr>
        <p:spPr>
          <a:xfrm>
            <a:off x="5965741" y="1276675"/>
            <a:ext cx="24597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10" name="Google Shape;410;p23"/>
          <p:cNvSpPr txBox="1"/>
          <p:nvPr>
            <p:ph idx="13" type="subTitle"/>
          </p:nvPr>
        </p:nvSpPr>
        <p:spPr>
          <a:xfrm>
            <a:off x="718903" y="303510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11" name="Google Shape;411;p23"/>
          <p:cNvSpPr txBox="1"/>
          <p:nvPr>
            <p:ph idx="14" type="subTitle"/>
          </p:nvPr>
        </p:nvSpPr>
        <p:spPr>
          <a:xfrm>
            <a:off x="3342472" y="303510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12" name="Google Shape;412;p23"/>
          <p:cNvSpPr txBox="1"/>
          <p:nvPr>
            <p:ph idx="15" type="subTitle"/>
          </p:nvPr>
        </p:nvSpPr>
        <p:spPr>
          <a:xfrm>
            <a:off x="5966041" y="303510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13" name="Google Shape;413;p23"/>
          <p:cNvSpPr/>
          <p:nvPr/>
        </p:nvSpPr>
        <p:spPr>
          <a:xfrm flipH="1" rot="-5400000">
            <a:off x="8855625" y="1804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flipH="1" rot="-5400000">
            <a:off x="8855625" y="4865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flipH="1" rot="-5400000">
            <a:off x="8855625" y="7927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flipH="1" rot="-5400000">
            <a:off x="8565175" y="1804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flipH="1" rot="-5400000">
            <a:off x="8565175" y="4865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flipH="1" rot="-5400000">
            <a:off x="8565175" y="7927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 name="Google Shape;419;p23"/>
          <p:cNvCxnSpPr/>
          <p:nvPr/>
        </p:nvCxnSpPr>
        <p:spPr>
          <a:xfrm rot="10800000">
            <a:off x="1420800" y="4930800"/>
            <a:ext cx="6302400" cy="0"/>
          </a:xfrm>
          <a:prstGeom prst="straightConnector1">
            <a:avLst/>
          </a:prstGeom>
          <a:noFill/>
          <a:ln cap="flat" cmpd="sng" w="19050">
            <a:solidFill>
              <a:schemeClr val="dk1"/>
            </a:solidFill>
            <a:prstDash val="solid"/>
            <a:round/>
            <a:headEnd len="med" w="med" type="none"/>
            <a:tailEnd len="med" w="med" type="none"/>
          </a:ln>
        </p:spPr>
      </p:cxnSp>
      <p:grpSp>
        <p:nvGrpSpPr>
          <p:cNvPr id="420" name="Google Shape;420;p23"/>
          <p:cNvGrpSpPr/>
          <p:nvPr/>
        </p:nvGrpSpPr>
        <p:grpSpPr>
          <a:xfrm flipH="1" rot="-5400000">
            <a:off x="-70219" y="4042950"/>
            <a:ext cx="938819" cy="192300"/>
            <a:chOff x="353775" y="342700"/>
            <a:chExt cx="938819" cy="192300"/>
          </a:xfrm>
        </p:grpSpPr>
        <p:sp>
          <p:nvSpPr>
            <p:cNvPr id="421" name="Google Shape;421;p23"/>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3"/>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3"/>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3"/>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25" name="Shape 425"/>
        <p:cNvGrpSpPr/>
        <p:nvPr/>
      </p:nvGrpSpPr>
      <p:grpSpPr>
        <a:xfrm>
          <a:off x="0" y="0"/>
          <a:ext cx="0" cy="0"/>
          <a:chOff x="0" y="0"/>
          <a:chExt cx="0" cy="0"/>
        </a:xfrm>
      </p:grpSpPr>
      <p:sp>
        <p:nvSpPr>
          <p:cNvPr id="426" name="Google Shape;426;p24"/>
          <p:cNvSpPr/>
          <p:nvPr/>
        </p:nvSpPr>
        <p:spPr>
          <a:xfrm flipH="1" rot="10800000">
            <a:off x="-1702512" y="3528825"/>
            <a:ext cx="6109800" cy="6109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flipH="1" rot="10800000">
            <a:off x="1740563" y="4540375"/>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flipH="1" rot="5400000">
            <a:off x="6474863" y="3005000"/>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flipH="1" rot="5400000">
            <a:off x="6866413" y="-297045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flipH="1" rot="5400000">
            <a:off x="-4555487" y="-6152975"/>
            <a:ext cx="10689600" cy="10697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p:cNvSpPr/>
          <p:nvPr/>
        </p:nvSpPr>
        <p:spPr>
          <a:xfrm flipH="1" rot="5400000">
            <a:off x="-3586562" y="2018700"/>
            <a:ext cx="5043000" cy="50463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flipH="1" rot="5400000">
            <a:off x="1053663" y="-500170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flipH="1" rot="5400000">
            <a:off x="-3082162" y="-166515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flipH="1" rot="5400000">
            <a:off x="5915913" y="3835325"/>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5" name="Google Shape;435;p24"/>
          <p:cNvPicPr preferRelativeResize="0"/>
          <p:nvPr/>
        </p:nvPicPr>
        <p:blipFill>
          <a:blip r:embed="rId2">
            <a:alphaModFix amt="14000"/>
          </a:blip>
          <a:stretch>
            <a:fillRect/>
          </a:stretch>
        </p:blipFill>
        <p:spPr>
          <a:xfrm rot="10800000">
            <a:off x="-12" y="0"/>
            <a:ext cx="9144003" cy="5143501"/>
          </a:xfrm>
          <a:prstGeom prst="rect">
            <a:avLst/>
          </a:prstGeom>
          <a:noFill/>
          <a:ln>
            <a:noFill/>
          </a:ln>
        </p:spPr>
      </p:pic>
      <p:sp>
        <p:nvSpPr>
          <p:cNvPr id="436" name="Google Shape;436;p24"/>
          <p:cNvSpPr txBox="1"/>
          <p:nvPr>
            <p:ph type="ctrTitle"/>
          </p:nvPr>
        </p:nvSpPr>
        <p:spPr>
          <a:xfrm>
            <a:off x="3751350" y="896606"/>
            <a:ext cx="4379400" cy="10563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37" name="Google Shape;437;p24"/>
          <p:cNvSpPr txBox="1"/>
          <p:nvPr>
            <p:ph idx="1" type="subTitle"/>
          </p:nvPr>
        </p:nvSpPr>
        <p:spPr>
          <a:xfrm>
            <a:off x="3751350" y="1930345"/>
            <a:ext cx="46335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38" name="Google Shape;438;p24"/>
          <p:cNvSpPr/>
          <p:nvPr>
            <p:ph idx="2" type="pic"/>
          </p:nvPr>
        </p:nvSpPr>
        <p:spPr>
          <a:xfrm>
            <a:off x="715099" y="535000"/>
            <a:ext cx="2630400" cy="4073400"/>
          </a:xfrm>
          <a:prstGeom prst="rect">
            <a:avLst/>
          </a:prstGeom>
          <a:noFill/>
          <a:ln>
            <a:noFill/>
          </a:ln>
        </p:spPr>
      </p:sp>
      <p:sp>
        <p:nvSpPr>
          <p:cNvPr id="439" name="Google Shape;439;p24"/>
          <p:cNvSpPr/>
          <p:nvPr/>
        </p:nvSpPr>
        <p:spPr>
          <a:xfrm flipH="1">
            <a:off x="350749" y="1192480"/>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flipH="1">
            <a:off x="350749" y="7057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flipH="1">
            <a:off x="350749" y="219107"/>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 name="Google Shape;442;p24"/>
          <p:cNvCxnSpPr/>
          <p:nvPr/>
        </p:nvCxnSpPr>
        <p:spPr>
          <a:xfrm rot="10800000">
            <a:off x="3837681" y="395669"/>
            <a:ext cx="5086800" cy="0"/>
          </a:xfrm>
          <a:prstGeom prst="straightConnector1">
            <a:avLst/>
          </a:prstGeom>
          <a:noFill/>
          <a:ln cap="flat" cmpd="sng" w="19050">
            <a:solidFill>
              <a:schemeClr val="dk1"/>
            </a:solidFill>
            <a:prstDash val="solid"/>
            <a:round/>
            <a:headEnd len="med" w="med" type="none"/>
            <a:tailEnd len="med" w="med" type="none"/>
          </a:ln>
        </p:spPr>
      </p:cxnSp>
      <p:cxnSp>
        <p:nvCxnSpPr>
          <p:cNvPr id="443" name="Google Shape;443;p24"/>
          <p:cNvCxnSpPr/>
          <p:nvPr/>
        </p:nvCxnSpPr>
        <p:spPr>
          <a:xfrm rot="10800000">
            <a:off x="8565081" y="515470"/>
            <a:ext cx="359400" cy="0"/>
          </a:xfrm>
          <a:prstGeom prst="straightConnector1">
            <a:avLst/>
          </a:prstGeom>
          <a:noFill/>
          <a:ln cap="flat" cmpd="sng" w="19050">
            <a:solidFill>
              <a:schemeClr val="dk1"/>
            </a:solidFill>
            <a:prstDash val="solid"/>
            <a:round/>
            <a:headEnd len="med" w="med" type="none"/>
            <a:tailEnd len="med" w="med" type="none"/>
          </a:ln>
        </p:spPr>
      </p:cxnSp>
      <p:grpSp>
        <p:nvGrpSpPr>
          <p:cNvPr id="444" name="Google Shape;444;p24"/>
          <p:cNvGrpSpPr/>
          <p:nvPr/>
        </p:nvGrpSpPr>
        <p:grpSpPr>
          <a:xfrm>
            <a:off x="7490075" y="4608500"/>
            <a:ext cx="938819" cy="192300"/>
            <a:chOff x="715100" y="342700"/>
            <a:chExt cx="938819" cy="192300"/>
          </a:xfrm>
        </p:grpSpPr>
        <p:sp>
          <p:nvSpPr>
            <p:cNvPr id="445" name="Google Shape;445;p24"/>
            <p:cNvSpPr/>
            <p:nvPr/>
          </p:nvSpPr>
          <p:spPr>
            <a:xfrm flipH="1">
              <a:off x="1461619"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flipH="1">
              <a:off x="1212779"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flipH="1">
              <a:off x="963940"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flipH="1">
              <a:off x="715100"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24"/>
          <p:cNvSpPr txBox="1"/>
          <p:nvPr/>
        </p:nvSpPr>
        <p:spPr>
          <a:xfrm>
            <a:off x="3751350" y="3417973"/>
            <a:ext cx="4379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Work Sans"/>
                <a:ea typeface="Work Sans"/>
                <a:cs typeface="Work Sans"/>
                <a:sym typeface="Work Sans"/>
              </a:rPr>
              <a:t>CREDITS: This presentation template was created by </a:t>
            </a:r>
            <a:r>
              <a:rPr b="1" lang="en" sz="1000" u="sng">
                <a:solidFill>
                  <a:schemeClr val="dk1"/>
                </a:solidFill>
                <a:latin typeface="Work Sans"/>
                <a:ea typeface="Work Sans"/>
                <a:cs typeface="Work Sans"/>
                <a:sym typeface="Work Sans"/>
                <a:hlinkClick r:id="rId3">
                  <a:extLst>
                    <a:ext uri="{A12FA001-AC4F-418D-AE19-62706E023703}">
                      <ahyp:hlinkClr val="tx"/>
                    </a:ext>
                  </a:extLst>
                </a:hlinkClick>
              </a:rPr>
              <a:t>Slidesgo</a:t>
            </a:r>
            <a:r>
              <a:rPr lang="en" sz="1000" u="sng">
                <a:solidFill>
                  <a:schemeClr val="dk1"/>
                </a:solidFill>
                <a:latin typeface="Work Sans"/>
                <a:ea typeface="Work Sans"/>
                <a:cs typeface="Work Sans"/>
                <a:sym typeface="Work Sans"/>
              </a:rPr>
              <a:t>,</a:t>
            </a:r>
            <a:r>
              <a:rPr lang="en" sz="1000">
                <a:solidFill>
                  <a:schemeClr val="dk1"/>
                </a:solidFill>
                <a:latin typeface="Work Sans"/>
                <a:ea typeface="Work Sans"/>
                <a:cs typeface="Work Sans"/>
                <a:sym typeface="Work Sans"/>
              </a:rPr>
              <a:t> including icons by </a:t>
            </a:r>
            <a:r>
              <a:rPr b="1" lang="en" sz="1000" u="sng">
                <a:solidFill>
                  <a:schemeClr val="dk1"/>
                </a:solidFill>
                <a:latin typeface="Work Sans"/>
                <a:ea typeface="Work Sans"/>
                <a:cs typeface="Work Sans"/>
                <a:sym typeface="Work Sans"/>
                <a:hlinkClick r:id="rId4">
                  <a:extLst>
                    <a:ext uri="{A12FA001-AC4F-418D-AE19-62706E023703}">
                      <ahyp:hlinkClr val="tx"/>
                    </a:ext>
                  </a:extLst>
                </a:hlinkClick>
              </a:rPr>
              <a:t>Flaticon</a:t>
            </a:r>
            <a:r>
              <a:rPr lang="en" sz="1000" u="sng">
                <a:solidFill>
                  <a:schemeClr val="dk1"/>
                </a:solidFill>
                <a:latin typeface="Work Sans"/>
                <a:ea typeface="Work Sans"/>
                <a:cs typeface="Work Sans"/>
                <a:sym typeface="Work Sans"/>
              </a:rPr>
              <a:t>,</a:t>
            </a:r>
            <a:r>
              <a:rPr lang="en" sz="1000">
                <a:solidFill>
                  <a:schemeClr val="dk1"/>
                </a:solidFill>
                <a:latin typeface="Work Sans"/>
                <a:ea typeface="Work Sans"/>
                <a:cs typeface="Work Sans"/>
                <a:sym typeface="Work Sans"/>
              </a:rPr>
              <a:t> and infographics &amp; images by </a:t>
            </a:r>
            <a:r>
              <a:rPr b="1" lang="en" sz="1000" u="sng">
                <a:solidFill>
                  <a:schemeClr val="dk1"/>
                </a:solidFill>
                <a:latin typeface="Work Sans"/>
                <a:ea typeface="Work Sans"/>
                <a:cs typeface="Work Sans"/>
                <a:sym typeface="Work Sans"/>
                <a:hlinkClick r:id="rId5">
                  <a:extLst>
                    <a:ext uri="{A12FA001-AC4F-418D-AE19-62706E023703}">
                      <ahyp:hlinkClr val="tx"/>
                    </a:ext>
                  </a:extLst>
                </a:hlinkClick>
              </a:rPr>
              <a:t>Freepik</a:t>
            </a:r>
            <a:endParaRPr b="1" sz="1000" u="sng">
              <a:solidFill>
                <a:schemeClr val="dk1"/>
              </a:solidFill>
              <a:latin typeface="Work Sans"/>
              <a:ea typeface="Work Sans"/>
              <a:cs typeface="Work Sans"/>
              <a:sym typeface="Work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50" name="Shape 450"/>
        <p:cNvGrpSpPr/>
        <p:nvPr/>
      </p:nvGrpSpPr>
      <p:grpSpPr>
        <a:xfrm>
          <a:off x="0" y="0"/>
          <a:ext cx="0" cy="0"/>
          <a:chOff x="0" y="0"/>
          <a:chExt cx="0" cy="0"/>
        </a:xfrm>
      </p:grpSpPr>
      <p:sp>
        <p:nvSpPr>
          <p:cNvPr id="451" name="Google Shape;451;p25"/>
          <p:cNvSpPr/>
          <p:nvPr/>
        </p:nvSpPr>
        <p:spPr>
          <a:xfrm flipH="1">
            <a:off x="6287275" y="-1755025"/>
            <a:ext cx="9011100" cy="9011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rot="-5400000">
            <a:off x="-3408550" y="-2779550"/>
            <a:ext cx="5801700" cy="58056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rot="-5400000">
            <a:off x="-444500" y="-3451825"/>
            <a:ext cx="5495100" cy="5498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flipH="1" rot="-5400000">
            <a:off x="7675800" y="-257035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5" name="Google Shape;455;p25"/>
          <p:cNvPicPr preferRelativeResize="0"/>
          <p:nvPr/>
        </p:nvPicPr>
        <p:blipFill>
          <a:blip r:embed="rId2">
            <a:alphaModFix amt="14000"/>
          </a:blip>
          <a:stretch>
            <a:fillRect/>
          </a:stretch>
        </p:blipFill>
        <p:spPr>
          <a:xfrm flipH="1">
            <a:off x="-12" y="0"/>
            <a:ext cx="9144003" cy="5143501"/>
          </a:xfrm>
          <a:prstGeom prst="rect">
            <a:avLst/>
          </a:prstGeom>
          <a:noFill/>
          <a:ln>
            <a:noFill/>
          </a:ln>
        </p:spPr>
      </p:pic>
      <p:cxnSp>
        <p:nvCxnSpPr>
          <p:cNvPr id="456" name="Google Shape;456;p25"/>
          <p:cNvCxnSpPr/>
          <p:nvPr/>
        </p:nvCxnSpPr>
        <p:spPr>
          <a:xfrm>
            <a:off x="1605194" y="3505550"/>
            <a:ext cx="0" cy="2412000"/>
          </a:xfrm>
          <a:prstGeom prst="straightConnector1">
            <a:avLst/>
          </a:prstGeom>
          <a:noFill/>
          <a:ln cap="flat" cmpd="sng" w="19050">
            <a:solidFill>
              <a:schemeClr val="dk1"/>
            </a:solidFill>
            <a:prstDash val="solid"/>
            <a:round/>
            <a:headEnd len="med" w="med" type="none"/>
            <a:tailEnd len="med" w="med" type="none"/>
          </a:ln>
        </p:spPr>
      </p:cxnSp>
      <p:sp>
        <p:nvSpPr>
          <p:cNvPr id="457" name="Google Shape;457;p25"/>
          <p:cNvSpPr/>
          <p:nvPr/>
        </p:nvSpPr>
        <p:spPr>
          <a:xfrm>
            <a:off x="3119604" y="465200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flipH="1">
            <a:off x="3404194" y="4608493"/>
            <a:ext cx="206100" cy="206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flipH="1" rot="-5400000">
            <a:off x="8331998" y="5349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flipH="1" rot="-5400000">
            <a:off x="7845311" y="5349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flipH="1" rot="-5400000">
            <a:off x="7358625" y="5349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62" name="Shape 462"/>
        <p:cNvGrpSpPr/>
        <p:nvPr/>
      </p:nvGrpSpPr>
      <p:grpSpPr>
        <a:xfrm>
          <a:off x="0" y="0"/>
          <a:ext cx="0" cy="0"/>
          <a:chOff x="0" y="0"/>
          <a:chExt cx="0" cy="0"/>
        </a:xfrm>
      </p:grpSpPr>
      <p:sp>
        <p:nvSpPr>
          <p:cNvPr id="463" name="Google Shape;463;p26"/>
          <p:cNvSpPr/>
          <p:nvPr/>
        </p:nvSpPr>
        <p:spPr>
          <a:xfrm rot="10800000">
            <a:off x="2810063" y="2730225"/>
            <a:ext cx="6109800" cy="61098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rot="10800000">
            <a:off x="-694037" y="3797975"/>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flipH="1" rot="5400000">
            <a:off x="6866413" y="-297045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flipH="1" rot="5400000">
            <a:off x="-3362437" y="-1874075"/>
            <a:ext cx="5043000" cy="50463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flipH="1" rot="5400000">
            <a:off x="7157213" y="-184722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flipH="1" rot="5400000">
            <a:off x="-1686900" y="-3839550"/>
            <a:ext cx="5207400" cy="52386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9" name="Google Shape;469;p26"/>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cxnSp>
        <p:nvCxnSpPr>
          <p:cNvPr id="470" name="Google Shape;470;p26"/>
          <p:cNvCxnSpPr/>
          <p:nvPr/>
        </p:nvCxnSpPr>
        <p:spPr>
          <a:xfrm rot="10800000">
            <a:off x="8744850" y="726976"/>
            <a:ext cx="0" cy="3574500"/>
          </a:xfrm>
          <a:prstGeom prst="straightConnector1">
            <a:avLst/>
          </a:prstGeom>
          <a:noFill/>
          <a:ln cap="flat" cmpd="sng" w="19050">
            <a:solidFill>
              <a:schemeClr val="dk1"/>
            </a:solidFill>
            <a:prstDash val="solid"/>
            <a:round/>
            <a:headEnd len="med" w="med" type="none"/>
            <a:tailEnd len="med" w="med" type="none"/>
          </a:ln>
        </p:spPr>
      </p:cxnSp>
      <p:grpSp>
        <p:nvGrpSpPr>
          <p:cNvPr id="471" name="Google Shape;471;p26"/>
          <p:cNvGrpSpPr/>
          <p:nvPr/>
        </p:nvGrpSpPr>
        <p:grpSpPr>
          <a:xfrm flipH="1" rot="5400000">
            <a:off x="149531" y="4042950"/>
            <a:ext cx="938819" cy="192300"/>
            <a:chOff x="353775" y="342700"/>
            <a:chExt cx="938819" cy="192300"/>
          </a:xfrm>
        </p:grpSpPr>
        <p:sp>
          <p:nvSpPr>
            <p:cNvPr id="472" name="Google Shape;472;p26"/>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6" name="Google Shape;476;p26"/>
          <p:cNvCxnSpPr/>
          <p:nvPr/>
        </p:nvCxnSpPr>
        <p:spPr>
          <a:xfrm>
            <a:off x="8565150" y="395669"/>
            <a:ext cx="359400" cy="0"/>
          </a:xfrm>
          <a:prstGeom prst="straightConnector1">
            <a:avLst/>
          </a:prstGeom>
          <a:noFill/>
          <a:ln cap="flat" cmpd="sng" w="19050">
            <a:solidFill>
              <a:schemeClr val="dk1"/>
            </a:solidFill>
            <a:prstDash val="solid"/>
            <a:round/>
            <a:headEnd len="med" w="med" type="none"/>
            <a:tailEnd len="med" w="med" type="none"/>
          </a:ln>
        </p:spPr>
      </p:cxnSp>
      <p:cxnSp>
        <p:nvCxnSpPr>
          <p:cNvPr id="477" name="Google Shape;477;p26"/>
          <p:cNvCxnSpPr/>
          <p:nvPr/>
        </p:nvCxnSpPr>
        <p:spPr>
          <a:xfrm>
            <a:off x="8565150" y="515470"/>
            <a:ext cx="3594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81" name="Shape 481"/>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82" name="Shape 482"/>
        <p:cNvGrpSpPr/>
        <p:nvPr/>
      </p:nvGrpSpPr>
      <p:grpSpPr>
        <a:xfrm>
          <a:off x="0" y="0"/>
          <a:ext cx="0" cy="0"/>
          <a:chOff x="0" y="0"/>
          <a:chExt cx="0" cy="0"/>
        </a:xfrm>
      </p:grpSpPr>
      <p:sp>
        <p:nvSpPr>
          <p:cNvPr id="483" name="Google Shape;483;p2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p:nvPr/>
        </p:nvSpPr>
        <p:spPr>
          <a:xfrm>
            <a:off x="-3956775" y="2371675"/>
            <a:ext cx="9011100" cy="9011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rot="5400000">
            <a:off x="5639700" y="-3856175"/>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rot="5400000">
            <a:off x="1800" y="447422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6986275" y="-3750"/>
            <a:ext cx="10689600" cy="10697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rot="5400000">
            <a:off x="786150" y="-5092725"/>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2747275" y="164722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rot="5400000">
            <a:off x="-1514600" y="-360690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006825" y="-929600"/>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 name="Google Shape;61;p4"/>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sp>
        <p:nvSpPr>
          <p:cNvPr id="62" name="Google Shape;6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63" name="Google Shape;63;p4"/>
          <p:cNvSpPr txBox="1"/>
          <p:nvPr>
            <p:ph idx="1" type="body"/>
          </p:nvPr>
        </p:nvSpPr>
        <p:spPr>
          <a:xfrm>
            <a:off x="720000" y="1152475"/>
            <a:ext cx="7704000" cy="3615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
        <p:nvSpPr>
          <p:cNvPr id="64" name="Google Shape;64;p4"/>
          <p:cNvSpPr/>
          <p:nvPr/>
        </p:nvSpPr>
        <p:spPr>
          <a:xfrm>
            <a:off x="337775" y="32889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600910" y="37240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4"/>
          <p:cNvGrpSpPr/>
          <p:nvPr/>
        </p:nvGrpSpPr>
        <p:grpSpPr>
          <a:xfrm>
            <a:off x="8365896" y="4391531"/>
            <a:ext cx="677812" cy="709200"/>
            <a:chOff x="8428821" y="4391531"/>
            <a:chExt cx="677812" cy="709200"/>
          </a:xfrm>
        </p:grpSpPr>
        <p:sp>
          <p:nvSpPr>
            <p:cNvPr id="67" name="Google Shape;67;p4"/>
            <p:cNvSpPr/>
            <p:nvPr/>
          </p:nvSpPr>
          <p:spPr>
            <a:xfrm rot="5400000">
              <a:off x="8428821" y="439153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rot="5400000">
              <a:off x="8719282" y="439153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rot="5400000">
              <a:off x="8428821" y="469768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rot="5400000">
              <a:off x="8719282" y="469768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rot="5400000">
              <a:off x="8428821" y="500383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rot="5400000">
              <a:off x="8719282" y="500383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rot="5400000">
              <a:off x="9009732" y="439153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rot="5400000">
              <a:off x="9009732" y="4697681"/>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rot="5400000">
              <a:off x="9009732" y="5003831"/>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6" name="Google Shape;76;p4"/>
          <p:cNvCxnSpPr/>
          <p:nvPr/>
        </p:nvCxnSpPr>
        <p:spPr>
          <a:xfrm>
            <a:off x="1023500" y="431950"/>
            <a:ext cx="9912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 name="Shape 77"/>
        <p:cNvGrpSpPr/>
        <p:nvPr/>
      </p:nvGrpSpPr>
      <p:grpSpPr>
        <a:xfrm>
          <a:off x="0" y="0"/>
          <a:ext cx="0" cy="0"/>
          <a:chOff x="0" y="0"/>
          <a:chExt cx="0" cy="0"/>
        </a:xfrm>
      </p:grpSpPr>
      <p:sp>
        <p:nvSpPr>
          <p:cNvPr id="78" name="Google Shape;78;p5"/>
          <p:cNvSpPr/>
          <p:nvPr/>
        </p:nvSpPr>
        <p:spPr>
          <a:xfrm flipH="1">
            <a:off x="-2159150" y="2900375"/>
            <a:ext cx="9011100" cy="9011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flipH="1" rot="-5400000">
            <a:off x="6973825" y="-3222625"/>
            <a:ext cx="6120900" cy="6125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flipH="1" rot="-5400000">
            <a:off x="7704850" y="69360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flipH="1" rot="-5400000">
            <a:off x="-2484250" y="-299822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 name="Google Shape;82;p5"/>
          <p:cNvPicPr preferRelativeResize="0"/>
          <p:nvPr/>
        </p:nvPicPr>
        <p:blipFill>
          <a:blip r:embed="rId2">
            <a:alphaModFix amt="14000"/>
          </a:blip>
          <a:stretch>
            <a:fillRect/>
          </a:stretch>
        </p:blipFill>
        <p:spPr>
          <a:xfrm flipH="1" rot="10800000">
            <a:off x="-12" y="0"/>
            <a:ext cx="9144003" cy="5143501"/>
          </a:xfrm>
          <a:prstGeom prst="rect">
            <a:avLst/>
          </a:prstGeom>
          <a:noFill/>
          <a:ln>
            <a:noFill/>
          </a:ln>
        </p:spPr>
      </p:pic>
      <p:sp>
        <p:nvSpPr>
          <p:cNvPr id="83" name="Google Shape;83;p5"/>
          <p:cNvSpPr txBox="1"/>
          <p:nvPr>
            <p:ph idx="1" type="subTitle"/>
          </p:nvPr>
        </p:nvSpPr>
        <p:spPr>
          <a:xfrm>
            <a:off x="1067625" y="2251350"/>
            <a:ext cx="3392400" cy="450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4" name="Google Shape;84;p5"/>
          <p:cNvSpPr txBox="1"/>
          <p:nvPr>
            <p:ph idx="2" type="subTitle"/>
          </p:nvPr>
        </p:nvSpPr>
        <p:spPr>
          <a:xfrm>
            <a:off x="4682775" y="2251350"/>
            <a:ext cx="3393600" cy="450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Righteous"/>
                <a:ea typeface="Righteous"/>
                <a:cs typeface="Righteous"/>
                <a:sym typeface="Righteo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5" name="Google Shape;85;p5"/>
          <p:cNvSpPr txBox="1"/>
          <p:nvPr>
            <p:ph idx="3" type="subTitle"/>
          </p:nvPr>
        </p:nvSpPr>
        <p:spPr>
          <a:xfrm>
            <a:off x="1067625" y="2586777"/>
            <a:ext cx="3392400" cy="169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 name="Google Shape;86;p5"/>
          <p:cNvSpPr txBox="1"/>
          <p:nvPr>
            <p:ph idx="4" type="subTitle"/>
          </p:nvPr>
        </p:nvSpPr>
        <p:spPr>
          <a:xfrm>
            <a:off x="4682775" y="2586777"/>
            <a:ext cx="3393600" cy="169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 name="Google Shape;8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8" name="Google Shape;88;p5"/>
          <p:cNvCxnSpPr/>
          <p:nvPr/>
        </p:nvCxnSpPr>
        <p:spPr>
          <a:xfrm rot="10800000">
            <a:off x="8749663" y="534993"/>
            <a:ext cx="0" cy="2412000"/>
          </a:xfrm>
          <a:prstGeom prst="straightConnector1">
            <a:avLst/>
          </a:prstGeom>
          <a:noFill/>
          <a:ln cap="flat" cmpd="sng" w="19050">
            <a:solidFill>
              <a:schemeClr val="dk1"/>
            </a:solidFill>
            <a:prstDash val="solid"/>
            <a:round/>
            <a:headEnd len="med" w="med" type="none"/>
            <a:tailEnd len="med" w="med" type="none"/>
          </a:ln>
        </p:spPr>
      </p:cxnSp>
      <p:sp>
        <p:nvSpPr>
          <p:cNvPr id="89" name="Google Shape;89;p5"/>
          <p:cNvSpPr/>
          <p:nvPr/>
        </p:nvSpPr>
        <p:spPr>
          <a:xfrm rot="5400000">
            <a:off x="8690113" y="3255403"/>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flipH="1" rot="5400000">
            <a:off x="8646619" y="3539994"/>
            <a:ext cx="206100" cy="206100"/>
          </a:xfrm>
          <a:prstGeom prst="star4">
            <a:avLst>
              <a:gd fmla="val 1890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flipH="1" rot="-5400000">
            <a:off x="1693373" y="4882393"/>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flipH="1" rot="-5400000">
            <a:off x="1206686"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flipH="1" rot="-5400000">
            <a:off x="720000" y="4882393"/>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6"/>
          <p:cNvSpPr/>
          <p:nvPr/>
        </p:nvSpPr>
        <p:spPr>
          <a:xfrm rot="-5400000">
            <a:off x="-2464650" y="3927975"/>
            <a:ext cx="4034100" cy="2676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rot="5400000">
            <a:off x="-4213998" y="943625"/>
            <a:ext cx="5599800" cy="5604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rot="5400000">
            <a:off x="7200900" y="-238955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rot="5400000">
            <a:off x="8355128" y="-1292625"/>
            <a:ext cx="4999800" cy="5003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 name="Google Shape;99;p6"/>
          <p:cNvPicPr preferRelativeResize="0"/>
          <p:nvPr/>
        </p:nvPicPr>
        <p:blipFill>
          <a:blip r:embed="rId2">
            <a:alphaModFix amt="14000"/>
          </a:blip>
          <a:stretch>
            <a:fillRect/>
          </a:stretch>
        </p:blipFill>
        <p:spPr>
          <a:xfrm rot="10800000">
            <a:off x="-12" y="0"/>
            <a:ext cx="9144003" cy="5143501"/>
          </a:xfrm>
          <a:prstGeom prst="rect">
            <a:avLst/>
          </a:prstGeom>
          <a:noFill/>
          <a:ln>
            <a:noFill/>
          </a:ln>
        </p:spPr>
      </p:pic>
      <p:sp>
        <p:nvSpPr>
          <p:cNvPr id="100" name="Google Shape;10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1" name="Google Shape;101;p6"/>
          <p:cNvGrpSpPr/>
          <p:nvPr/>
        </p:nvGrpSpPr>
        <p:grpSpPr>
          <a:xfrm>
            <a:off x="242925" y="221769"/>
            <a:ext cx="3366900" cy="119801"/>
            <a:chOff x="8608050" y="395669"/>
            <a:chExt cx="3366900" cy="119801"/>
          </a:xfrm>
        </p:grpSpPr>
        <p:cxnSp>
          <p:nvCxnSpPr>
            <p:cNvPr id="102" name="Google Shape;102;p6"/>
            <p:cNvCxnSpPr/>
            <p:nvPr/>
          </p:nvCxnSpPr>
          <p:spPr>
            <a:xfrm>
              <a:off x="8608050" y="395669"/>
              <a:ext cx="3366900" cy="0"/>
            </a:xfrm>
            <a:prstGeom prst="straightConnector1">
              <a:avLst/>
            </a:prstGeom>
            <a:noFill/>
            <a:ln cap="flat" cmpd="sng" w="19050">
              <a:solidFill>
                <a:schemeClr val="dk1"/>
              </a:solidFill>
              <a:prstDash val="solid"/>
              <a:round/>
              <a:headEnd len="med" w="med" type="none"/>
              <a:tailEnd len="med" w="med" type="none"/>
            </a:ln>
          </p:spPr>
        </p:cxnSp>
        <p:cxnSp>
          <p:nvCxnSpPr>
            <p:cNvPr id="103" name="Google Shape;103;p6"/>
            <p:cNvCxnSpPr/>
            <p:nvPr/>
          </p:nvCxnSpPr>
          <p:spPr>
            <a:xfrm>
              <a:off x="8608050" y="515470"/>
              <a:ext cx="359400" cy="0"/>
            </a:xfrm>
            <a:prstGeom prst="straightConnector1">
              <a:avLst/>
            </a:prstGeom>
            <a:noFill/>
            <a:ln cap="flat" cmpd="sng" w="19050">
              <a:solidFill>
                <a:schemeClr val="dk1"/>
              </a:solidFill>
              <a:prstDash val="solid"/>
              <a:round/>
              <a:headEnd len="med" w="med" type="none"/>
              <a:tailEnd len="med" w="med" type="none"/>
            </a:ln>
          </p:spPr>
        </p:cxnSp>
      </p:grpSp>
      <p:sp>
        <p:nvSpPr>
          <p:cNvPr id="104" name="Google Shape;104;p6"/>
          <p:cNvSpPr/>
          <p:nvPr/>
        </p:nvSpPr>
        <p:spPr>
          <a:xfrm>
            <a:off x="7490063" y="483465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7738902" y="483465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7987742" y="483465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8236581" y="483465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8" name="Shape 108"/>
        <p:cNvGrpSpPr/>
        <p:nvPr/>
      </p:nvGrpSpPr>
      <p:grpSpPr>
        <a:xfrm>
          <a:off x="0" y="0"/>
          <a:ext cx="0" cy="0"/>
          <a:chOff x="0" y="0"/>
          <a:chExt cx="0" cy="0"/>
        </a:xfrm>
      </p:grpSpPr>
      <p:sp>
        <p:nvSpPr>
          <p:cNvPr id="109" name="Google Shape;109;p7"/>
          <p:cNvSpPr/>
          <p:nvPr/>
        </p:nvSpPr>
        <p:spPr>
          <a:xfrm rot="10800000">
            <a:off x="-4820600" y="1976200"/>
            <a:ext cx="7487700" cy="49680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6933800" y="-3524575"/>
            <a:ext cx="6258900" cy="62589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rot="5400000">
            <a:off x="-1824112" y="3017975"/>
            <a:ext cx="7362300" cy="73677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rot="5400000">
            <a:off x="7230575" y="2586425"/>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rot="5400000">
            <a:off x="-2423050" y="-2558075"/>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rot="5400000">
            <a:off x="4043263" y="3740950"/>
            <a:ext cx="6739200" cy="6743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rot="5400000">
            <a:off x="-1315725" y="-3684975"/>
            <a:ext cx="4893300" cy="48966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7"/>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117" name="Google Shape;117;p7"/>
          <p:cNvSpPr txBox="1"/>
          <p:nvPr>
            <p:ph type="title"/>
          </p:nvPr>
        </p:nvSpPr>
        <p:spPr>
          <a:xfrm>
            <a:off x="3115300" y="445025"/>
            <a:ext cx="5313600" cy="105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118" name="Google Shape;118;p7"/>
          <p:cNvSpPr txBox="1"/>
          <p:nvPr>
            <p:ph idx="1" type="body"/>
          </p:nvPr>
        </p:nvSpPr>
        <p:spPr>
          <a:xfrm>
            <a:off x="3115300" y="1976200"/>
            <a:ext cx="4244400" cy="2164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2"/>
              </a:buClr>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119" name="Google Shape;119;p7"/>
          <p:cNvSpPr/>
          <p:nvPr>
            <p:ph idx="2" type="pic"/>
          </p:nvPr>
        </p:nvSpPr>
        <p:spPr>
          <a:xfrm>
            <a:off x="715100" y="535000"/>
            <a:ext cx="2101500" cy="4073400"/>
          </a:xfrm>
          <a:prstGeom prst="rect">
            <a:avLst/>
          </a:prstGeom>
          <a:noFill/>
          <a:ln>
            <a:noFill/>
          </a:ln>
        </p:spPr>
      </p:sp>
      <p:cxnSp>
        <p:nvCxnSpPr>
          <p:cNvPr id="120" name="Google Shape;120;p7"/>
          <p:cNvCxnSpPr/>
          <p:nvPr/>
        </p:nvCxnSpPr>
        <p:spPr>
          <a:xfrm rot="10800000">
            <a:off x="3211400" y="4608500"/>
            <a:ext cx="4385100" cy="0"/>
          </a:xfrm>
          <a:prstGeom prst="straightConnector1">
            <a:avLst/>
          </a:prstGeom>
          <a:noFill/>
          <a:ln cap="flat" cmpd="sng" w="19050">
            <a:solidFill>
              <a:schemeClr val="dk1"/>
            </a:solidFill>
            <a:prstDash val="solid"/>
            <a:round/>
            <a:headEnd len="med" w="med" type="none"/>
            <a:tailEnd len="med" w="med" type="none"/>
          </a:ln>
        </p:spPr>
      </p:cxnSp>
      <p:sp>
        <p:nvSpPr>
          <p:cNvPr id="121" name="Google Shape;121;p7"/>
          <p:cNvSpPr/>
          <p:nvPr/>
        </p:nvSpPr>
        <p:spPr>
          <a:xfrm>
            <a:off x="7904888" y="451235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8153727" y="451235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3" name="Shape 123"/>
        <p:cNvGrpSpPr/>
        <p:nvPr/>
      </p:nvGrpSpPr>
      <p:grpSpPr>
        <a:xfrm>
          <a:off x="0" y="0"/>
          <a:ext cx="0" cy="0"/>
          <a:chOff x="0" y="0"/>
          <a:chExt cx="0" cy="0"/>
        </a:xfrm>
      </p:grpSpPr>
      <p:sp>
        <p:nvSpPr>
          <p:cNvPr id="124" name="Google Shape;124;p8"/>
          <p:cNvSpPr/>
          <p:nvPr/>
        </p:nvSpPr>
        <p:spPr>
          <a:xfrm flipH="1">
            <a:off x="5853050" y="648775"/>
            <a:ext cx="9011100" cy="9011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flipH="1" rot="-5400000">
            <a:off x="-7006625" y="-5942850"/>
            <a:ext cx="10689600" cy="10697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flipH="1" rot="-5400000">
            <a:off x="-4141425" y="346050"/>
            <a:ext cx="62667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flipH="1" rot="-5400000">
            <a:off x="275200" y="-297657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flipH="1" rot="-5400000">
            <a:off x="4673500" y="3662900"/>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 name="Google Shape;129;p8"/>
          <p:cNvPicPr preferRelativeResize="0"/>
          <p:nvPr/>
        </p:nvPicPr>
        <p:blipFill>
          <a:blip r:embed="rId2">
            <a:alphaModFix amt="14000"/>
          </a:blip>
          <a:stretch>
            <a:fillRect/>
          </a:stretch>
        </p:blipFill>
        <p:spPr>
          <a:xfrm>
            <a:off x="-12" y="0"/>
            <a:ext cx="9144003" cy="5143501"/>
          </a:xfrm>
          <a:prstGeom prst="rect">
            <a:avLst/>
          </a:prstGeom>
          <a:noFill/>
          <a:ln>
            <a:noFill/>
          </a:ln>
        </p:spPr>
      </p:pic>
      <p:sp>
        <p:nvSpPr>
          <p:cNvPr id="130" name="Google Shape;130;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131" name="Google Shape;131;p8"/>
          <p:cNvGrpSpPr/>
          <p:nvPr/>
        </p:nvGrpSpPr>
        <p:grpSpPr>
          <a:xfrm flipH="1" rot="10800000">
            <a:off x="242925" y="4608494"/>
            <a:ext cx="3366900" cy="119801"/>
            <a:chOff x="8608050" y="395669"/>
            <a:chExt cx="3366900" cy="119801"/>
          </a:xfrm>
        </p:grpSpPr>
        <p:cxnSp>
          <p:nvCxnSpPr>
            <p:cNvPr id="132" name="Google Shape;132;p8"/>
            <p:cNvCxnSpPr/>
            <p:nvPr/>
          </p:nvCxnSpPr>
          <p:spPr>
            <a:xfrm>
              <a:off x="8608050" y="395669"/>
              <a:ext cx="3366900" cy="0"/>
            </a:xfrm>
            <a:prstGeom prst="straightConnector1">
              <a:avLst/>
            </a:prstGeom>
            <a:noFill/>
            <a:ln cap="flat" cmpd="sng" w="19050">
              <a:solidFill>
                <a:schemeClr val="dk1"/>
              </a:solidFill>
              <a:prstDash val="solid"/>
              <a:round/>
              <a:headEnd len="med" w="med" type="none"/>
              <a:tailEnd len="med" w="med" type="none"/>
            </a:ln>
          </p:spPr>
        </p:cxnSp>
        <p:cxnSp>
          <p:nvCxnSpPr>
            <p:cNvPr id="133" name="Google Shape;133;p8"/>
            <p:cNvCxnSpPr/>
            <p:nvPr/>
          </p:nvCxnSpPr>
          <p:spPr>
            <a:xfrm>
              <a:off x="8608050" y="515470"/>
              <a:ext cx="359400" cy="0"/>
            </a:xfrm>
            <a:prstGeom prst="straightConnector1">
              <a:avLst/>
            </a:prstGeom>
            <a:noFill/>
            <a:ln cap="flat" cmpd="sng" w="19050">
              <a:solidFill>
                <a:schemeClr val="dk1"/>
              </a:solidFill>
              <a:prstDash val="solid"/>
              <a:round/>
              <a:headEnd len="med" w="med" type="none"/>
              <a:tailEnd len="med" w="med" type="none"/>
            </a:ln>
          </p:spPr>
        </p:cxnSp>
      </p:grpSp>
      <p:sp>
        <p:nvSpPr>
          <p:cNvPr id="134" name="Google Shape;134;p8"/>
          <p:cNvSpPr/>
          <p:nvPr/>
        </p:nvSpPr>
        <p:spPr>
          <a:xfrm>
            <a:off x="6751975" y="32889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7015110" y="37240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8"/>
          <p:cNvCxnSpPr/>
          <p:nvPr/>
        </p:nvCxnSpPr>
        <p:spPr>
          <a:xfrm>
            <a:off x="7437700" y="431950"/>
            <a:ext cx="9912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7" name="Shape 137"/>
        <p:cNvGrpSpPr/>
        <p:nvPr/>
      </p:nvGrpSpPr>
      <p:grpSpPr>
        <a:xfrm>
          <a:off x="0" y="0"/>
          <a:ext cx="0" cy="0"/>
          <a:chOff x="0" y="0"/>
          <a:chExt cx="0" cy="0"/>
        </a:xfrm>
      </p:grpSpPr>
      <p:sp>
        <p:nvSpPr>
          <p:cNvPr id="138" name="Google Shape;138;p9"/>
          <p:cNvSpPr/>
          <p:nvPr/>
        </p:nvSpPr>
        <p:spPr>
          <a:xfrm flipH="1">
            <a:off x="4732450" y="1706525"/>
            <a:ext cx="9011100" cy="90111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flipH="1" rot="-5400000">
            <a:off x="-6754500" y="24275"/>
            <a:ext cx="10689600" cy="106971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flipH="1" rot="-5400000">
            <a:off x="7511375" y="-103700"/>
            <a:ext cx="4448400" cy="44514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flipH="1" rot="-5400000">
            <a:off x="-3646850" y="-1449775"/>
            <a:ext cx="4989000" cy="49926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 name="Google Shape;142;p9"/>
          <p:cNvPicPr preferRelativeResize="0"/>
          <p:nvPr/>
        </p:nvPicPr>
        <p:blipFill>
          <a:blip r:embed="rId2">
            <a:alphaModFix amt="14000"/>
          </a:blip>
          <a:stretch>
            <a:fillRect/>
          </a:stretch>
        </p:blipFill>
        <p:spPr>
          <a:xfrm rot="10800000">
            <a:off x="-12" y="0"/>
            <a:ext cx="9144003" cy="5143501"/>
          </a:xfrm>
          <a:prstGeom prst="rect">
            <a:avLst/>
          </a:prstGeom>
          <a:noFill/>
          <a:ln>
            <a:noFill/>
          </a:ln>
        </p:spPr>
      </p:pic>
      <p:sp>
        <p:nvSpPr>
          <p:cNvPr id="143" name="Google Shape;143;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4" name="Google Shape;144;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45" name="Google Shape;145;p9"/>
          <p:cNvGrpSpPr/>
          <p:nvPr/>
        </p:nvGrpSpPr>
        <p:grpSpPr>
          <a:xfrm>
            <a:off x="8428900" y="3899306"/>
            <a:ext cx="387350" cy="709200"/>
            <a:chOff x="8565175" y="180406"/>
            <a:chExt cx="387350" cy="709200"/>
          </a:xfrm>
        </p:grpSpPr>
        <p:sp>
          <p:nvSpPr>
            <p:cNvPr id="146" name="Google Shape;146;p9"/>
            <p:cNvSpPr/>
            <p:nvPr/>
          </p:nvSpPr>
          <p:spPr>
            <a:xfrm flipH="1" rot="-5400000">
              <a:off x="8855625" y="1804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flipH="1" rot="-5400000">
              <a:off x="8855625" y="4865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flipH="1" rot="-5400000">
              <a:off x="8855625" y="7927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flipH="1" rot="-5400000">
              <a:off x="8565175" y="18040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flipH="1" rot="-5400000">
              <a:off x="8565175" y="486556"/>
              <a:ext cx="96900" cy="96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flipH="1" rot="-5400000">
              <a:off x="8565175" y="792706"/>
              <a:ext cx="96900" cy="969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2" name="Google Shape;152;p9"/>
          <p:cNvCxnSpPr/>
          <p:nvPr/>
        </p:nvCxnSpPr>
        <p:spPr>
          <a:xfrm rot="10800000">
            <a:off x="4914400" y="333950"/>
            <a:ext cx="3514500" cy="0"/>
          </a:xfrm>
          <a:prstGeom prst="straightConnector1">
            <a:avLst/>
          </a:prstGeom>
          <a:noFill/>
          <a:ln cap="flat" cmpd="sng" w="19050">
            <a:solidFill>
              <a:schemeClr val="dk1"/>
            </a:solidFill>
            <a:prstDash val="solid"/>
            <a:round/>
            <a:headEnd len="med" w="med" type="none"/>
            <a:tailEnd len="med" w="med" type="none"/>
          </a:ln>
        </p:spPr>
      </p:cxnSp>
      <p:grpSp>
        <p:nvGrpSpPr>
          <p:cNvPr id="153" name="Google Shape;153;p9"/>
          <p:cNvGrpSpPr/>
          <p:nvPr/>
        </p:nvGrpSpPr>
        <p:grpSpPr>
          <a:xfrm flipH="1" rot="-5400000">
            <a:off x="-70219" y="908250"/>
            <a:ext cx="938819" cy="192300"/>
            <a:chOff x="353775" y="342700"/>
            <a:chExt cx="938819" cy="192300"/>
          </a:xfrm>
        </p:grpSpPr>
        <p:sp>
          <p:nvSpPr>
            <p:cNvPr id="154" name="Google Shape;154;p9"/>
            <p:cNvSpPr/>
            <p:nvPr/>
          </p:nvSpPr>
          <p:spPr>
            <a:xfrm>
              <a:off x="353775" y="342700"/>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602615"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p:nvPr/>
          </p:nvSpPr>
          <p:spPr>
            <a:xfrm>
              <a:off x="85145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1100294" y="342700"/>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8" name="Shape 158"/>
        <p:cNvGrpSpPr/>
        <p:nvPr/>
      </p:nvGrpSpPr>
      <p:grpSpPr>
        <a:xfrm>
          <a:off x="0" y="0"/>
          <a:ext cx="0" cy="0"/>
          <a:chOff x="0" y="0"/>
          <a:chExt cx="0" cy="0"/>
        </a:xfrm>
      </p:grpSpPr>
      <p:sp>
        <p:nvSpPr>
          <p:cNvPr id="159" name="Google Shape;159;p10"/>
          <p:cNvSpPr txBox="1"/>
          <p:nvPr>
            <p:ph type="title"/>
          </p:nvPr>
        </p:nvSpPr>
        <p:spPr>
          <a:xfrm>
            <a:off x="720000" y="3557450"/>
            <a:ext cx="3797100" cy="1051200"/>
          </a:xfrm>
          <a:prstGeom prst="rect">
            <a:avLst/>
          </a:prstGeom>
          <a:solidFill>
            <a:schemeClr val="lt1"/>
          </a:solidFill>
        </p:spPr>
        <p:txBody>
          <a:bodyPr anchorCtr="0" anchor="b" bIns="91425" lIns="91425" spcFirstLastPara="1" rIns="91425" wrap="square" tIns="91425">
            <a:noAutofit/>
          </a:bodyPr>
          <a:lstStyle>
            <a:lvl1pPr lvl="0" rtl="0">
              <a:spcBef>
                <a:spcPts val="0"/>
              </a:spcBef>
              <a:spcAft>
                <a:spcPts val="0"/>
              </a:spcAft>
              <a:buSzPts val="3000"/>
              <a:buNone/>
              <a:defRPr sz="2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60" name="Google Shape;160;p10"/>
          <p:cNvSpPr/>
          <p:nvPr>
            <p:ph idx="2" type="pic"/>
          </p:nvPr>
        </p:nvSpPr>
        <p:spPr>
          <a:xfrm>
            <a:off x="0" y="0"/>
            <a:ext cx="9144000" cy="51435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ighteous"/>
              <a:buNone/>
              <a:defRPr sz="3000">
                <a:solidFill>
                  <a:schemeClr val="dk1"/>
                </a:solidFill>
                <a:latin typeface="Righteous"/>
                <a:ea typeface="Righteous"/>
                <a:cs typeface="Righteous"/>
                <a:sym typeface="Righteous"/>
              </a:defRPr>
            </a:lvl1pPr>
            <a:lvl2pPr lvl="1"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2pPr>
            <a:lvl3pPr lvl="2"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3pPr>
            <a:lvl4pPr lvl="3"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4pPr>
            <a:lvl5pPr lvl="4"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5pPr>
            <a:lvl6pPr lvl="5"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6pPr>
            <a:lvl7pPr lvl="6"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7pPr>
            <a:lvl8pPr lvl="7"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8pPr>
            <a:lvl9pPr lvl="8" rtl="0">
              <a:spcBef>
                <a:spcPts val="0"/>
              </a:spcBef>
              <a:spcAft>
                <a:spcPts val="0"/>
              </a:spcAft>
              <a:buClr>
                <a:schemeClr val="dk1"/>
              </a:buClr>
              <a:buSzPts val="3000"/>
              <a:buFont typeface="Righteous"/>
              <a:buNone/>
              <a:defRPr b="1" sz="3000">
                <a:solidFill>
                  <a:schemeClr val="dk1"/>
                </a:solidFill>
                <a:latin typeface="Righteous"/>
                <a:ea typeface="Righteous"/>
                <a:cs typeface="Righteous"/>
                <a:sym typeface="Righteous"/>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indent="-304800" lvl="1" marL="9144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indent="-304800" lvl="2" marL="13716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indent="-304800" lvl="3" marL="1828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indent="-304800" lvl="4" marL="22860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indent="-304800" lvl="5" marL="27432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indent="-304800" lvl="6" marL="32004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indent="-304800" lvl="7" marL="36576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indent="-304800" lvl="8" marL="411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78" name="Shape 478"/>
        <p:cNvGrpSpPr/>
        <p:nvPr/>
      </p:nvGrpSpPr>
      <p:grpSpPr>
        <a:xfrm>
          <a:off x="0" y="0"/>
          <a:ext cx="0" cy="0"/>
          <a:chOff x="0" y="0"/>
          <a:chExt cx="0" cy="0"/>
        </a:xfrm>
      </p:grpSpPr>
      <p:sp>
        <p:nvSpPr>
          <p:cNvPr id="479" name="Google Shape;479;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80" name="Google Shape;480;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70bZt5LznZMGY_4Mg1IpLhZ_6jcQP84ZK-DFKtScUo/copy" TargetMode="External"/><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8.jpg"/><Relationship Id="rId4" Type="http://schemas.openxmlformats.org/officeDocument/2006/relationships/image" Target="../media/image7.jpg"/><Relationship Id="rId5" Type="http://schemas.openxmlformats.org/officeDocument/2006/relationships/image" Target="../media/image9.jpg"/><Relationship Id="rId6" Type="http://schemas.openxmlformats.org/officeDocument/2006/relationships/image" Target="../media/image19.jpg"/><Relationship Id="rId7" Type="http://schemas.openxmlformats.org/officeDocument/2006/relationships/image" Target="../media/image2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1.jpg"/><Relationship Id="rId4" Type="http://schemas.openxmlformats.org/officeDocument/2006/relationships/image" Target="../media/image24.jpg"/><Relationship Id="rId5" Type="http://schemas.openxmlformats.org/officeDocument/2006/relationships/image" Target="../media/image2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25.jpg"/><Relationship Id="rId4" Type="http://schemas.openxmlformats.org/officeDocument/2006/relationships/image" Target="../media/image26.jpg"/><Relationship Id="rId5" Type="http://schemas.openxmlformats.org/officeDocument/2006/relationships/image" Target="../media/image2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docs.google.com/spreadsheets/d/1D70bZt5LznZMGY_4Mg1IpLhZ_6jcQP84ZK-DFKtScUo/copy" TargetMode="External"/><Relationship Id="rId4" Type="http://schemas.openxmlformats.org/officeDocument/2006/relationships/image" Target="../media/image11.png"/><Relationship Id="rId5" Type="http://schemas.openxmlformats.org/officeDocument/2006/relationships/hyperlink" Target="https://docs.google.com/spreadsheets/d/1D70bZt5LznZMGY_4Mg1IpLhZ_6jcQP84ZK-DFKtScUo/copy" TargetMode="External"/><Relationship Id="rId6" Type="http://schemas.openxmlformats.org/officeDocument/2006/relationships/image" Target="../media/image12.png"/><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2" Type="http://schemas.openxmlformats.org/officeDocument/2006/relationships/hyperlink" Target="https://www.videvo.net/?utm_source=slidesgo_template&amp;utm_medium=referral-link&amp;utm_campaign=sg_resources&amp;utm_content=videvo" TargetMode="External"/><Relationship Id="rId21"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7.xml"/><Relationship Id="rId4" Type="http://schemas.openxmlformats.org/officeDocument/2006/relationships/slide" Target="/ppt/slides/slide23.xml"/><Relationship Id="rId9" Type="http://schemas.openxmlformats.org/officeDocument/2006/relationships/slide" Target="/ppt/slides/slide35.xml"/><Relationship Id="rId5" Type="http://schemas.openxmlformats.org/officeDocument/2006/relationships/slide" Target="/ppt/slides/slide23.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7.xml"/><Relationship Id="rId11" Type="http://schemas.openxmlformats.org/officeDocument/2006/relationships/slide" Target="/ppt/slides/slide29.xml"/><Relationship Id="rId10" Type="http://schemas.openxmlformats.org/officeDocument/2006/relationships/slide" Target="/ppt/slides/slide35.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image" Target="../media/image2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photo/magical-mystical-landscape-wallpaper-purple-tones_40572346.htm/?utm_source=slidesgo_template&amp;utm_medium=referral-link&amp;utm_campaign=sg_resources&amp;utm_content=freepik" TargetMode="External"/><Relationship Id="rId4" Type="http://schemas.openxmlformats.org/officeDocument/2006/relationships/hyperlink" Target="https://www.freepik.com/free-photo/magical-mystical-landscape-wallpaper-purple-tones_40572347.htm/?utm_source=slidesgo_template&amp;utm_medium=referral-link&amp;utm_campaign=sg_resources&amp;utm_content=freepik" TargetMode="External"/><Relationship Id="rId9" Type="http://schemas.openxmlformats.org/officeDocument/2006/relationships/hyperlink" Target="https://www.freepik.com/free-photo/magical-mystical-landscape-wallpaper-purple-tones_40572358.htm/?utm_source=slidesgo_template&amp;utm_medium=referral-link&amp;utm_campaign=sg_resources&amp;utm_content=freepik" TargetMode="External"/><Relationship Id="rId5" Type="http://schemas.openxmlformats.org/officeDocument/2006/relationships/hyperlink" Target="https://www.freepik.com/free-photo/magical-mystical-landscape-wallpaper-purple-tones_40572350.htm/?utm_source=slidesgo_template&amp;utm_medium=referral-link&amp;utm_campaign=sg_resources&amp;utm_content=freepik" TargetMode="External"/><Relationship Id="rId6" Type="http://schemas.openxmlformats.org/officeDocument/2006/relationships/hyperlink" Target="https://www.freepik.com/free-photo/magical-mystical-landscape-wallpaper-purple-tones_40572348.htm/?utm_source=slidesgo_template&amp;utm_medium=referral-link&amp;utm_campaign=sg_resources&amp;utm_content=freepik" TargetMode="External"/><Relationship Id="rId7" Type="http://schemas.openxmlformats.org/officeDocument/2006/relationships/hyperlink" Target="https://www.freepik.com/free-photo/magical-mystical-landscape-wallpaper-purple-tones_40572352.htm/?utm_source=slidesgo_template&amp;utm_medium=referral-link&amp;utm_campaign=sg_resources&amp;utm_content=freepik" TargetMode="External"/><Relationship Id="rId8" Type="http://schemas.openxmlformats.org/officeDocument/2006/relationships/hyperlink" Target="https://www.freepik.com/free-photo/magical-mystical-landscape-wallpaper-purple-tones_40572356.htm/?utm_source=slidesgo_template&amp;utm_medium=referral-link&amp;utm_campaign=sg_resources&amp;utm_content=freepik" TargetMode="External"/><Relationship Id="rId11" Type="http://schemas.openxmlformats.org/officeDocument/2006/relationships/hyperlink" Target="https://www.freepik.com/free-photo/dreamlike-surrealistic-landscape-wallpaper-purple-tones_40572361.htm/?utm_source=slidesgo_template&amp;utm_medium=referral-link&amp;utm_campaign=sg_resources&amp;utm_content=freepik" TargetMode="External"/><Relationship Id="rId10" Type="http://schemas.openxmlformats.org/officeDocument/2006/relationships/hyperlink" Target="https://www.freepik.com/free-photo/dreamlike-surrealistic-landscape-wallpaper-purple-tones_40572355.htm/?utm_source=slidesgo_template&amp;utm_medium=referral-link&amp;utm_campaign=sg_resources&amp;utm_content=freepik" TargetMode="External"/><Relationship Id="rId13" Type="http://schemas.openxmlformats.org/officeDocument/2006/relationships/hyperlink" Target="https://www.freepik.com/free-photo/dreamlike-surrealistic-landscape-wallpaper-purple-tones_40572374.htm/?utm_source=slidesgo_template&amp;utm_medium=referral-link&amp;utm_campaign=sg_resources&amp;utm_content=freepik" TargetMode="External"/><Relationship Id="rId12" Type="http://schemas.openxmlformats.org/officeDocument/2006/relationships/hyperlink" Target="https://www.freepik.com/free-photo/dreamlike-surrealistic-landscape-wallpaper-purple-tones_4057237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www.freepik.com/free-psd/album-release-banner-template_10301229.htm/?utm_source=slidesgo_template&amp;utm_medium=referral-link&amp;utm_campaign=sg_resources&amp;utm_content=freepik" TargetMode="External"/><Relationship Id="rId4" Type="http://schemas.openxmlformats.org/officeDocument/2006/relationships/hyperlink" Target="https://www.freepik.com/free-photo/dreamlike-surrealistic-landscape-wallpaper-purple-tones_40572370.htm/?utm_source=slidesgo_template&amp;utm_medium=referral-link&amp;utm_campaign=sg_resources&amp;utm_content=freepik" TargetMode="External"/><Relationship Id="rId9" Type="http://schemas.openxmlformats.org/officeDocument/2006/relationships/hyperlink" Target="https://www.freepik.com/free-photo/dreamlike-surrealistic-landscape-wallpaper-purple-tones_40572367.htm/?utm_source=slidesgo_template&amp;utm_medium=referral-link&amp;utm_campaign=sg_resources&amp;utm_content=freepik" TargetMode="External"/><Relationship Id="rId5" Type="http://schemas.openxmlformats.org/officeDocument/2006/relationships/hyperlink" Target="https://www.freepik.com/free-photo/dreamlike-surrealistic-landscape-wallpaper-purple-tones_40572359.htm/?utm_source=slidesgo_template&amp;utm_medium=referral-link&amp;utm_campaign=sg_resources&amp;utm_content=freepik" TargetMode="External"/><Relationship Id="rId6" Type="http://schemas.openxmlformats.org/officeDocument/2006/relationships/hyperlink" Target="https://www.freepik.com/free-photo/dreamlike-surrealistic-landscape-wallpaper-purple-tones_40572371.htm/?utm_source=slidesgo_template&amp;utm_medium=referral-link&amp;utm_campaign=sg_resources&amp;utm_content=freepik" TargetMode="External"/><Relationship Id="rId7" Type="http://schemas.openxmlformats.org/officeDocument/2006/relationships/hyperlink" Target="https://www.freepik.com/free-photo/dreamlike-surrealistic-landscape-wallpaper-purple-tones_40572384.htm/?utm_source=slidesgo_template&amp;utm_medium=referral-link&amp;utm_campaign=sg_resources&amp;utm_content=freepik" TargetMode="External"/><Relationship Id="rId8" Type="http://schemas.openxmlformats.org/officeDocument/2006/relationships/hyperlink" Target="https://www.freepik.com/free-photo/dreamlike-surrealistic-landscape-wallpaper-purple-tones_40572384.htm/?utm_source=slidesgo_template&amp;utm_medium=referral-link&amp;utm_campaign=sg_resources&amp;utm_content=freepik" TargetMode="External"/><Relationship Id="rId11" Type="http://schemas.openxmlformats.org/officeDocument/2006/relationships/hyperlink" Target="https://www.freepik.com/free-photo/dreamlike-surrealistic-landscape-wallpaper-purple-tones_40572357.htm/?utm_source=slidesgo_template&amp;utm_medium=referral-link&amp;utm_campaign=sg_resources&amp;utm_content=freepik" TargetMode="External"/><Relationship Id="rId10" Type="http://schemas.openxmlformats.org/officeDocument/2006/relationships/hyperlink" Target="https://www.freepik.com/free-photo/dreamlike-surrealistic-landscape-wallpaper-purple-tones_40572366.htm/?utm_source=slidesgo_template&amp;utm_medium=referral-link&amp;utm_campaign=sg_resources&amp;utm_content=freepik" TargetMode="External"/><Relationship Id="rId13" Type="http://schemas.openxmlformats.org/officeDocument/2006/relationships/hyperlink" Target="https://www.freepik.com/free-photo/surreal-dreamlike-landscape-wallpaper-purple-tones_40572396.htm/?utm_source=slidesgo_template&amp;utm_medium=referral-link&amp;utm_campaign=sg_resources&amp;utm_content=freepik" TargetMode="External"/><Relationship Id="rId12" Type="http://schemas.openxmlformats.org/officeDocument/2006/relationships/hyperlink" Target="https://www.freepik.com/free-photo/dreamlike-surrealistic-landscape-wallpaper-purple-tones_40572363.htm/?utm_source=slidesgo_template&amp;utm_medium=referral-link&amp;utm_campaign=sg_resources&amp;utm_content=freepik" TargetMode="External"/><Relationship Id="rId15" Type="http://schemas.openxmlformats.org/officeDocument/2006/relationships/hyperlink" Target="https://www.freepik.com/free-photo/magical-mystical-landscape-wallpaper-purple-tones_40572349.htm/?utm_source=slidesgo_template&amp;utm_medium=referral-link&amp;utm_campaign=sg_resources&amp;utm_content=freepik" TargetMode="External"/><Relationship Id="rId14" Type="http://schemas.openxmlformats.org/officeDocument/2006/relationships/hyperlink" Target="https://www.freepik.com/free-photo/surreal-dreamlike-landscape-wallpaper-purple-tones_40572394.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hyperlink" Target="https://www.freepik.com/free-photo/woman-portrait-with-blue-lights-visual-effects_26813676.htm/?utm_source=slidesgo_template&amp;utm_medium=referral-link&amp;utm_campaign=sg_resources&amp;utm_content=freepik" TargetMode="External"/><Relationship Id="rId4" Type="http://schemas.openxmlformats.org/officeDocument/2006/relationships/hyperlink" Target="https://www.freepik.com/free-photo/woman-portrait-with-blue-lights-visual-effects_26813656.htm/?utm_source=slidesgo_template&amp;utm_medium=referral-link&amp;utm_campaign=sg_resources&amp;utm_content=freepik" TargetMode="External"/><Relationship Id="rId5" Type="http://schemas.openxmlformats.org/officeDocument/2006/relationships/hyperlink" Target="https://www.freepik.com/free-photo/woman-portrait-with-blue-lights-visual-effects_26813711.htm/?utm_source=slidesgo_template&amp;utm_medium=referral-link&amp;utm_campaign=sg_resources&amp;utm_content=freepik" TargetMode="External"/><Relationship Id="rId6" Type="http://schemas.openxmlformats.org/officeDocument/2006/relationships/hyperlink" Target="https://www.freepik.com/free-photo/beautiful-woman-with-her-hand-hair_5263795.htm/?utm_source=slidesgo_template&amp;utm_medium=referral-link&amp;utm_campaign=sg_resources&amp;utm_content=freepik" TargetMode="External"/><Relationship Id="rId7" Type="http://schemas.openxmlformats.org/officeDocument/2006/relationships/hyperlink" Target="https://www.freepik.com/free-photo/boy-posing-studio-medium-shot_30593232.htm/?utm_source=slidesgo_template&amp;utm_medium=referral-link&amp;utm_campaign=sg_resources&amp;utm_content=freepik" TargetMode="External"/><Relationship Id="rId8" Type="http://schemas.openxmlformats.org/officeDocument/2006/relationships/hyperlink" Target="https://www.flaticon.com/packs/music-103/?utm_source=slidesgo_template&amp;utm_medium=referral-link&amp;utm_campaign=sg_resources&amp;utm_content=flatico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fonts.google.com/specimen/Righteous" TargetMode="External"/><Relationship Id="rId4" Type="http://schemas.openxmlformats.org/officeDocument/2006/relationships/hyperlink" Target="https://fonts.google.com/specimen/Work+San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png"/><Relationship Id="rId14" Type="http://schemas.openxmlformats.org/officeDocument/2006/relationships/image" Target="../media/image14.png"/><Relationship Id="rId17" Type="http://schemas.openxmlformats.org/officeDocument/2006/relationships/image" Target="../media/image17.png"/><Relationship Id="rId16" Type="http://schemas.openxmlformats.org/officeDocument/2006/relationships/image" Target="../media/image1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0"/>
          <p:cNvSpPr txBox="1"/>
          <p:nvPr>
            <p:ph type="ctrTitle"/>
          </p:nvPr>
        </p:nvSpPr>
        <p:spPr>
          <a:xfrm>
            <a:off x="1219575" y="535000"/>
            <a:ext cx="6704700" cy="128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LOFI MUSIC PROMOTION SOCIAL MEDIA STRATEGY</a:t>
            </a:r>
            <a:endParaRPr/>
          </a:p>
        </p:txBody>
      </p:sp>
      <p:sp>
        <p:nvSpPr>
          <p:cNvPr id="489" name="Google Shape;489;p30"/>
          <p:cNvSpPr txBox="1"/>
          <p:nvPr>
            <p:ph idx="1" type="subTitle"/>
          </p:nvPr>
        </p:nvSpPr>
        <p:spPr>
          <a:xfrm>
            <a:off x="1730850" y="1819300"/>
            <a:ext cx="56823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pic>
        <p:nvPicPr>
          <p:cNvPr id="490" name="Google Shape;490;p30"/>
          <p:cNvPicPr preferRelativeResize="0"/>
          <p:nvPr>
            <p:ph idx="2" type="pic"/>
          </p:nvPr>
        </p:nvPicPr>
        <p:blipFill rotWithShape="1">
          <a:blip r:embed="rId3">
            <a:alphaModFix/>
          </a:blip>
          <a:srcRect b="27065" l="0" r="0" t="27060"/>
          <a:stretch/>
        </p:blipFill>
        <p:spPr>
          <a:xfrm>
            <a:off x="715050" y="2430050"/>
            <a:ext cx="7713900" cy="1983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9"/>
          <p:cNvSpPr txBox="1"/>
          <p:nvPr>
            <p:ph type="title"/>
          </p:nvPr>
        </p:nvSpPr>
        <p:spPr>
          <a:xfrm>
            <a:off x="2273000" y="1877027"/>
            <a:ext cx="4598100" cy="103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_</a:t>
            </a:r>
            <a:r>
              <a:rPr lang="en"/>
              <a:t>123,123</a:t>
            </a:r>
            <a:endParaRPr/>
          </a:p>
        </p:txBody>
      </p:sp>
      <p:sp>
        <p:nvSpPr>
          <p:cNvPr id="609" name="Google Shape;609;p39"/>
          <p:cNvSpPr txBox="1"/>
          <p:nvPr>
            <p:ph idx="1" type="subTitle"/>
          </p:nvPr>
        </p:nvSpPr>
        <p:spPr>
          <a:xfrm>
            <a:off x="1284000" y="2830573"/>
            <a:ext cx="6576000" cy="43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track of interactions with your posts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40"/>
          <p:cNvSpPr/>
          <p:nvPr/>
        </p:nvSpPr>
        <p:spPr>
          <a:xfrm flipH="1" rot="5400000">
            <a:off x="7333550" y="1280300"/>
            <a:ext cx="5519400" cy="55194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5" name="Google Shape;615;p40"/>
          <p:cNvPicPr preferRelativeResize="0"/>
          <p:nvPr>
            <p:ph idx="2" type="pic"/>
          </p:nvPr>
        </p:nvPicPr>
        <p:blipFill rotWithShape="1">
          <a:blip r:embed="rId3">
            <a:alphaModFix/>
          </a:blip>
          <a:srcRect b="0" l="169" r="179" t="0"/>
          <a:stretch/>
        </p:blipFill>
        <p:spPr>
          <a:xfrm>
            <a:off x="0" y="0"/>
            <a:ext cx="9144003" cy="5143502"/>
          </a:xfrm>
          <a:prstGeom prst="rect">
            <a:avLst/>
          </a:prstGeom>
        </p:spPr>
      </p:pic>
      <p:sp>
        <p:nvSpPr>
          <p:cNvPr id="616" name="Google Shape;616;p40"/>
          <p:cNvSpPr txBox="1"/>
          <p:nvPr>
            <p:ph type="title"/>
          </p:nvPr>
        </p:nvSpPr>
        <p:spPr>
          <a:xfrm>
            <a:off x="720000" y="3557450"/>
            <a:ext cx="3797100" cy="105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MEDIA IS ALL ABOUT PEOPLE</a:t>
            </a:r>
            <a:endParaRPr/>
          </a:p>
        </p:txBody>
      </p:sp>
      <p:grpSp>
        <p:nvGrpSpPr>
          <p:cNvPr id="617" name="Google Shape;617;p40"/>
          <p:cNvGrpSpPr/>
          <p:nvPr/>
        </p:nvGrpSpPr>
        <p:grpSpPr>
          <a:xfrm rot="5400000">
            <a:off x="8134725" y="623068"/>
            <a:ext cx="382235" cy="206100"/>
            <a:chOff x="-2326475" y="3648593"/>
            <a:chExt cx="382235" cy="206100"/>
          </a:xfrm>
        </p:grpSpPr>
        <p:sp>
          <p:nvSpPr>
            <p:cNvPr id="618" name="Google Shape;618;p40"/>
            <p:cNvSpPr/>
            <p:nvPr/>
          </p:nvSpPr>
          <p:spPr>
            <a:xfrm>
              <a:off x="-2326475" y="3648593"/>
              <a:ext cx="206100" cy="206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0"/>
            <p:cNvSpPr/>
            <p:nvPr/>
          </p:nvSpPr>
          <p:spPr>
            <a:xfrm>
              <a:off x="-2063340" y="3692100"/>
              <a:ext cx="119100" cy="119100"/>
            </a:xfrm>
            <a:prstGeom prst="star4">
              <a:avLst>
                <a:gd fmla="val 18903"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0" name="Google Shape;620;p40"/>
          <p:cNvCxnSpPr/>
          <p:nvPr/>
        </p:nvCxnSpPr>
        <p:spPr>
          <a:xfrm rot="10800000">
            <a:off x="4845275" y="4595612"/>
            <a:ext cx="2834100" cy="0"/>
          </a:xfrm>
          <a:prstGeom prst="straightConnector1">
            <a:avLst/>
          </a:prstGeom>
          <a:noFill/>
          <a:ln cap="flat" cmpd="sng" w="19050">
            <a:solidFill>
              <a:schemeClr val="dk1"/>
            </a:solidFill>
            <a:prstDash val="solid"/>
            <a:round/>
            <a:headEnd len="med" w="med" type="none"/>
            <a:tailEnd len="med" w="med" type="none"/>
          </a:ln>
        </p:spPr>
      </p:cxnSp>
      <p:sp>
        <p:nvSpPr>
          <p:cNvPr id="621" name="Google Shape;621;p40"/>
          <p:cNvSpPr/>
          <p:nvPr/>
        </p:nvSpPr>
        <p:spPr>
          <a:xfrm>
            <a:off x="7987763" y="4499462"/>
            <a:ext cx="192300" cy="192300"/>
          </a:xfrm>
          <a:prstGeom prst="mathMultiply">
            <a:avLst>
              <a:gd fmla="val 23520" name="adj1"/>
            </a:avLst>
          </a:prstGeom>
          <a:no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0"/>
          <p:cNvSpPr/>
          <p:nvPr/>
        </p:nvSpPr>
        <p:spPr>
          <a:xfrm>
            <a:off x="8236602" y="4499462"/>
            <a:ext cx="192300" cy="192300"/>
          </a:xfrm>
          <a:prstGeom prst="mathMultiply">
            <a:avLst>
              <a:gd fmla="val 23520" name="adj1"/>
            </a:avLst>
          </a:prstGeom>
          <a:solidFill>
            <a:schemeClr val="dk1"/>
          </a:solidFill>
          <a:ln cap="flat" cmpd="sng" w="9525">
            <a:solidFill>
              <a:schemeClr val="dk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40"/>
          <p:cNvGrpSpPr/>
          <p:nvPr/>
        </p:nvGrpSpPr>
        <p:grpSpPr>
          <a:xfrm>
            <a:off x="194100" y="2709550"/>
            <a:ext cx="525900" cy="525900"/>
            <a:chOff x="189200" y="4345550"/>
            <a:chExt cx="525900" cy="525900"/>
          </a:xfrm>
        </p:grpSpPr>
        <p:sp>
          <p:nvSpPr>
            <p:cNvPr id="624" name="Google Shape;624;p40"/>
            <p:cNvSpPr/>
            <p:nvPr/>
          </p:nvSpPr>
          <p:spPr>
            <a:xfrm>
              <a:off x="189200" y="4345550"/>
              <a:ext cx="525900" cy="525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0"/>
            <p:cNvSpPr/>
            <p:nvPr/>
          </p:nvSpPr>
          <p:spPr>
            <a:xfrm>
              <a:off x="325913" y="4482263"/>
              <a:ext cx="252600" cy="25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 name="Google Shape;626;p40"/>
          <p:cNvSpPr/>
          <p:nvPr/>
        </p:nvSpPr>
        <p:spPr>
          <a:xfrm>
            <a:off x="6801288" y="-2846162"/>
            <a:ext cx="4724400" cy="4727700"/>
          </a:xfrm>
          <a:prstGeom prst="ellipse">
            <a:avLst/>
          </a:prstGeom>
          <a:gradFill>
            <a:gsLst>
              <a:gs pos="0">
                <a:schemeClr val="dk2"/>
              </a:gs>
              <a:gs pos="6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p:nvPr/>
        </p:nvSpPr>
        <p:spPr>
          <a:xfrm flipH="1" rot="5400000">
            <a:off x="-3213975" y="-2809850"/>
            <a:ext cx="5519400" cy="55194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0"/>
          <p:cNvSpPr/>
          <p:nvPr/>
        </p:nvSpPr>
        <p:spPr>
          <a:xfrm flipH="1" rot="5400000">
            <a:off x="6731250" y="2569000"/>
            <a:ext cx="5519400" cy="5519400"/>
          </a:xfrm>
          <a:prstGeom prst="ellipse">
            <a:avLst/>
          </a:prstGeom>
          <a:gradFill>
            <a:gsLst>
              <a:gs pos="0">
                <a:schemeClr val="lt2"/>
              </a:gs>
              <a:gs pos="5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ENGAGEMENT SHARE</a:t>
            </a:r>
            <a:endParaRPr/>
          </a:p>
        </p:txBody>
      </p:sp>
      <p:sp>
        <p:nvSpPr>
          <p:cNvPr id="634" name="Google Shape;634;p41"/>
          <p:cNvSpPr txBox="1"/>
          <p:nvPr/>
        </p:nvSpPr>
        <p:spPr>
          <a:xfrm>
            <a:off x="535950" y="43649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 </a:t>
            </a:r>
            <a:r>
              <a:rPr b="1" lang="en" sz="1000" u="sng">
                <a:solidFill>
                  <a:schemeClr val="dk1"/>
                </a:solidFill>
                <a:latin typeface="Work Sans"/>
                <a:ea typeface="Work Sans"/>
                <a:cs typeface="Work Sans"/>
                <a:sym typeface="Work Sans"/>
                <a:hlinkClick r:id="rId3">
                  <a:extLst>
                    <a:ext uri="{A12FA001-AC4F-418D-AE19-62706E023703}">
                      <ahyp:hlinkClr val="tx"/>
                    </a:ext>
                  </a:extLst>
                </a:hlinkClick>
              </a:rPr>
              <a:t>For more info, click here</a:t>
            </a:r>
            <a:endParaRPr b="1" sz="1000">
              <a:solidFill>
                <a:schemeClr val="dk1"/>
              </a:solidFill>
              <a:latin typeface="Work Sans"/>
              <a:ea typeface="Work Sans"/>
              <a:cs typeface="Work Sans"/>
              <a:sym typeface="Work Sans"/>
            </a:endParaRPr>
          </a:p>
        </p:txBody>
      </p:sp>
      <p:sp>
        <p:nvSpPr>
          <p:cNvPr id="635" name="Google Shape;635;p41"/>
          <p:cNvSpPr txBox="1"/>
          <p:nvPr/>
        </p:nvSpPr>
        <p:spPr>
          <a:xfrm>
            <a:off x="876552" y="1403747"/>
            <a:ext cx="15774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Righteous"/>
                <a:ea typeface="Righteous"/>
                <a:cs typeface="Righteous"/>
                <a:sym typeface="Righteous"/>
              </a:rPr>
              <a:t>_</a:t>
            </a:r>
            <a:r>
              <a:rPr lang="en" sz="2500">
                <a:solidFill>
                  <a:schemeClr val="dk1"/>
                </a:solidFill>
                <a:latin typeface="Righteous"/>
                <a:ea typeface="Righteous"/>
                <a:cs typeface="Righteous"/>
                <a:sym typeface="Righteous"/>
              </a:rPr>
              <a:t>60%</a:t>
            </a:r>
            <a:endParaRPr sz="2500">
              <a:solidFill>
                <a:schemeClr val="dk1"/>
              </a:solidFill>
              <a:latin typeface="Righteous"/>
              <a:ea typeface="Righteous"/>
              <a:cs typeface="Righteous"/>
              <a:sym typeface="Righteous"/>
            </a:endParaRPr>
          </a:p>
        </p:txBody>
      </p:sp>
      <p:sp>
        <p:nvSpPr>
          <p:cNvPr id="636" name="Google Shape;636;p41"/>
          <p:cNvSpPr txBox="1"/>
          <p:nvPr/>
        </p:nvSpPr>
        <p:spPr>
          <a:xfrm>
            <a:off x="872400" y="1888304"/>
            <a:ext cx="1581300" cy="45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TWITTER</a:t>
            </a:r>
            <a:endParaRPr sz="1800">
              <a:solidFill>
                <a:schemeClr val="dk1"/>
              </a:solidFill>
              <a:latin typeface="Righteous"/>
              <a:ea typeface="Righteous"/>
              <a:cs typeface="Righteous"/>
              <a:sym typeface="Righteous"/>
            </a:endParaRPr>
          </a:p>
        </p:txBody>
      </p:sp>
      <p:sp>
        <p:nvSpPr>
          <p:cNvPr id="637" name="Google Shape;637;p41"/>
          <p:cNvSpPr txBox="1"/>
          <p:nvPr/>
        </p:nvSpPr>
        <p:spPr>
          <a:xfrm>
            <a:off x="876552" y="2795295"/>
            <a:ext cx="15774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Righteous"/>
                <a:ea typeface="Righteous"/>
                <a:cs typeface="Righteous"/>
                <a:sym typeface="Righteous"/>
              </a:rPr>
              <a:t>_4</a:t>
            </a:r>
            <a:r>
              <a:rPr lang="en" sz="2500">
                <a:solidFill>
                  <a:schemeClr val="dk1"/>
                </a:solidFill>
                <a:latin typeface="Righteous"/>
                <a:ea typeface="Righteous"/>
                <a:cs typeface="Righteous"/>
                <a:sym typeface="Righteous"/>
              </a:rPr>
              <a:t>0%</a:t>
            </a:r>
            <a:endParaRPr sz="2500">
              <a:solidFill>
                <a:schemeClr val="dk1"/>
              </a:solidFill>
              <a:latin typeface="Righteous"/>
              <a:ea typeface="Righteous"/>
              <a:cs typeface="Righteous"/>
              <a:sym typeface="Righteous"/>
            </a:endParaRPr>
          </a:p>
        </p:txBody>
      </p:sp>
      <p:sp>
        <p:nvSpPr>
          <p:cNvPr id="638" name="Google Shape;638;p41"/>
          <p:cNvSpPr txBox="1"/>
          <p:nvPr/>
        </p:nvSpPr>
        <p:spPr>
          <a:xfrm>
            <a:off x="872400" y="3281374"/>
            <a:ext cx="1581300" cy="45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INSTAGRAM</a:t>
            </a:r>
            <a:endParaRPr sz="1800">
              <a:solidFill>
                <a:schemeClr val="dk1"/>
              </a:solidFill>
              <a:latin typeface="Righteous"/>
              <a:ea typeface="Righteous"/>
              <a:cs typeface="Righteous"/>
              <a:sym typeface="Righteous"/>
            </a:endParaRPr>
          </a:p>
        </p:txBody>
      </p:sp>
      <p:sp>
        <p:nvSpPr>
          <p:cNvPr id="639" name="Google Shape;639;p41"/>
          <p:cNvSpPr txBox="1"/>
          <p:nvPr/>
        </p:nvSpPr>
        <p:spPr>
          <a:xfrm>
            <a:off x="6694200" y="1403741"/>
            <a:ext cx="15774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dk1"/>
                </a:solidFill>
                <a:latin typeface="Righteous"/>
                <a:ea typeface="Righteous"/>
                <a:cs typeface="Righteous"/>
                <a:sym typeface="Righteous"/>
              </a:rPr>
              <a:t>_7</a:t>
            </a:r>
            <a:r>
              <a:rPr lang="en" sz="2500">
                <a:solidFill>
                  <a:schemeClr val="dk1"/>
                </a:solidFill>
                <a:latin typeface="Righteous"/>
                <a:ea typeface="Righteous"/>
                <a:cs typeface="Righteous"/>
                <a:sym typeface="Righteous"/>
              </a:rPr>
              <a:t>0%</a:t>
            </a:r>
            <a:endParaRPr sz="2500">
              <a:solidFill>
                <a:schemeClr val="dk1"/>
              </a:solidFill>
              <a:latin typeface="Righteous"/>
              <a:ea typeface="Righteous"/>
              <a:cs typeface="Righteous"/>
              <a:sym typeface="Righteous"/>
            </a:endParaRPr>
          </a:p>
        </p:txBody>
      </p:sp>
      <p:sp>
        <p:nvSpPr>
          <p:cNvPr id="640" name="Google Shape;640;p41"/>
          <p:cNvSpPr txBox="1"/>
          <p:nvPr/>
        </p:nvSpPr>
        <p:spPr>
          <a:xfrm>
            <a:off x="6694200" y="1888297"/>
            <a:ext cx="1577400" cy="45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Righteous"/>
                <a:ea typeface="Righteous"/>
                <a:cs typeface="Righteous"/>
                <a:sym typeface="Righteous"/>
              </a:rPr>
              <a:t>TIKTOK</a:t>
            </a:r>
            <a:endParaRPr sz="1800">
              <a:solidFill>
                <a:schemeClr val="dk1"/>
              </a:solidFill>
              <a:latin typeface="Righteous"/>
              <a:ea typeface="Righteous"/>
              <a:cs typeface="Righteous"/>
              <a:sym typeface="Righteous"/>
            </a:endParaRPr>
          </a:p>
        </p:txBody>
      </p:sp>
      <p:sp>
        <p:nvSpPr>
          <p:cNvPr id="641" name="Google Shape;641;p41"/>
          <p:cNvSpPr txBox="1"/>
          <p:nvPr/>
        </p:nvSpPr>
        <p:spPr>
          <a:xfrm>
            <a:off x="6694200" y="2795289"/>
            <a:ext cx="15774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dk1"/>
                </a:solidFill>
                <a:latin typeface="Righteous"/>
                <a:ea typeface="Righteous"/>
                <a:cs typeface="Righteous"/>
                <a:sym typeface="Righteous"/>
              </a:rPr>
              <a:t>_</a:t>
            </a:r>
            <a:r>
              <a:rPr lang="en" sz="2500">
                <a:solidFill>
                  <a:schemeClr val="dk1"/>
                </a:solidFill>
                <a:latin typeface="Righteous"/>
                <a:ea typeface="Righteous"/>
                <a:cs typeface="Righteous"/>
                <a:sym typeface="Righteous"/>
              </a:rPr>
              <a:t>90%</a:t>
            </a:r>
            <a:endParaRPr sz="2500">
              <a:solidFill>
                <a:schemeClr val="dk1"/>
              </a:solidFill>
              <a:latin typeface="Righteous"/>
              <a:ea typeface="Righteous"/>
              <a:cs typeface="Righteous"/>
              <a:sym typeface="Righteous"/>
            </a:endParaRPr>
          </a:p>
        </p:txBody>
      </p:sp>
      <p:sp>
        <p:nvSpPr>
          <p:cNvPr id="642" name="Google Shape;642;p41"/>
          <p:cNvSpPr txBox="1"/>
          <p:nvPr/>
        </p:nvSpPr>
        <p:spPr>
          <a:xfrm>
            <a:off x="6694200" y="3281367"/>
            <a:ext cx="1577400" cy="45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Righteous"/>
                <a:ea typeface="Righteous"/>
                <a:cs typeface="Righteous"/>
                <a:sym typeface="Righteous"/>
              </a:rPr>
              <a:t>PINTEREST</a:t>
            </a:r>
            <a:endParaRPr sz="1800">
              <a:solidFill>
                <a:schemeClr val="dk1"/>
              </a:solidFill>
              <a:latin typeface="Righteous"/>
              <a:ea typeface="Righteous"/>
              <a:cs typeface="Righteous"/>
              <a:sym typeface="Righteous"/>
            </a:endParaRPr>
          </a:p>
        </p:txBody>
      </p:sp>
      <p:pic>
        <p:nvPicPr>
          <p:cNvPr id="643" name="Google Shape;643;p41">
            <a:hlinkClick r:id="rId4"/>
          </p:cNvPr>
          <p:cNvPicPr preferRelativeResize="0"/>
          <p:nvPr/>
        </p:nvPicPr>
        <p:blipFill>
          <a:blip r:embed="rId5">
            <a:alphaModFix/>
          </a:blip>
          <a:stretch>
            <a:fillRect/>
          </a:stretch>
        </p:blipFill>
        <p:spPr>
          <a:xfrm>
            <a:off x="2451876" y="1265513"/>
            <a:ext cx="4240248" cy="26124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TABLE FOR YOUR SCHEDULES</a:t>
            </a:r>
            <a:endParaRPr/>
          </a:p>
        </p:txBody>
      </p:sp>
      <p:graphicFrame>
        <p:nvGraphicFramePr>
          <p:cNvPr id="649" name="Google Shape;649;p42"/>
          <p:cNvGraphicFramePr/>
          <p:nvPr/>
        </p:nvGraphicFramePr>
        <p:xfrm>
          <a:off x="696625" y="1314010"/>
          <a:ext cx="3000000" cy="3000000"/>
        </p:xfrm>
        <a:graphic>
          <a:graphicData uri="http://schemas.openxmlformats.org/drawingml/2006/table">
            <a:tbl>
              <a:tblPr>
                <a:noFill/>
                <a:tableStyleId>{2B30F15E-C293-42CE-9C87-44252B725631}</a:tableStyleId>
              </a:tblPr>
              <a:tblGrid>
                <a:gridCol w="1517750"/>
                <a:gridCol w="1246600"/>
                <a:gridCol w="1246600"/>
                <a:gridCol w="1246600"/>
                <a:gridCol w="1246600"/>
                <a:gridCol w="1246600"/>
              </a:tblGrid>
              <a:tr h="4706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ighteous"/>
                          <a:ea typeface="Righteous"/>
                          <a:cs typeface="Righteous"/>
                          <a:sym typeface="Righteous"/>
                        </a:rPr>
                        <a:t>MONDAY</a:t>
                      </a:r>
                      <a:endParaRPr>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ighteous"/>
                          <a:ea typeface="Righteous"/>
                          <a:cs typeface="Righteous"/>
                          <a:sym typeface="Righteous"/>
                        </a:rPr>
                        <a:t>TUESDAY</a:t>
                      </a:r>
                      <a:endParaRPr>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ighteous"/>
                          <a:ea typeface="Righteous"/>
                          <a:cs typeface="Righteous"/>
                          <a:sym typeface="Righteous"/>
                        </a:rPr>
                        <a:t>WEDNESDAY</a:t>
                      </a:r>
                      <a:endParaRPr>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ighteous"/>
                          <a:ea typeface="Righteous"/>
                          <a:cs typeface="Righteous"/>
                          <a:sym typeface="Righteous"/>
                        </a:rPr>
                        <a:t>THURSDAY</a:t>
                      </a:r>
                      <a:endParaRPr>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ighteous"/>
                          <a:ea typeface="Righteous"/>
                          <a:cs typeface="Righteous"/>
                          <a:sym typeface="Righteous"/>
                        </a:rPr>
                        <a:t>FRIDAY</a:t>
                      </a:r>
                      <a:endParaRPr>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TIKTOK</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OOTD</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Dance trend</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Stitch</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 day with me!</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Giveaway</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INSTAGRAM</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Story</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Post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Reel</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Story</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TWITTER</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Answer FAQs</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History thread</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Fun facts</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Quotes</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PINTEREST</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Vision board</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How it’s made</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Inspirations</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Tipps</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EMAIL</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Why premium?</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Special event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Free topic</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800">
                          <a:solidFill>
                            <a:schemeClr val="dk1"/>
                          </a:solidFill>
                          <a:latin typeface="Righteous"/>
                          <a:ea typeface="Righteous"/>
                          <a:cs typeface="Righteous"/>
                          <a:sym typeface="Righteous"/>
                        </a:rPr>
                        <a:t>FACEBOOK</a:t>
                      </a:r>
                      <a:endParaRPr sz="18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Our company</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Product placement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Corporate video</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43"/>
          <p:cNvSpPr txBox="1"/>
          <p:nvPr>
            <p:ph type="title"/>
          </p:nvPr>
        </p:nvSpPr>
        <p:spPr>
          <a:xfrm>
            <a:off x="1058831" y="673913"/>
            <a:ext cx="3470100" cy="16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HOW YOUR PAGE WILL LOOK LIKE</a:t>
            </a:r>
            <a:endParaRPr/>
          </a:p>
        </p:txBody>
      </p:sp>
      <p:sp>
        <p:nvSpPr>
          <p:cNvPr id="655" name="Google Shape;655;p43"/>
          <p:cNvSpPr txBox="1"/>
          <p:nvPr>
            <p:ph idx="1" type="subTitle"/>
          </p:nvPr>
        </p:nvSpPr>
        <p:spPr>
          <a:xfrm>
            <a:off x="1058825" y="2362100"/>
            <a:ext cx="3804300" cy="21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 that web pages must be optimized to work on phones, since 80% of people only visit webs from their smartphones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Your brand name should be the first thing they see</a:t>
            </a:r>
            <a:endParaRPr/>
          </a:p>
          <a:p>
            <a:pPr indent="-317500" lvl="0" marL="457200" rtl="0" algn="l">
              <a:spcBef>
                <a:spcPts val="0"/>
              </a:spcBef>
              <a:spcAft>
                <a:spcPts val="0"/>
              </a:spcAft>
              <a:buSzPts val="1400"/>
              <a:buAutoNum type="arabicPeriod"/>
            </a:pPr>
            <a:r>
              <a:rPr lang="en"/>
              <a:t>Put your best product on the front page</a:t>
            </a:r>
            <a:endParaRPr/>
          </a:p>
          <a:p>
            <a:pPr indent="-317500" lvl="0" marL="457200" rtl="0" algn="l">
              <a:spcBef>
                <a:spcPts val="0"/>
              </a:spcBef>
              <a:spcAft>
                <a:spcPts val="0"/>
              </a:spcAft>
              <a:buSzPts val="1400"/>
              <a:buAutoNum type="arabicPeriod"/>
            </a:pPr>
            <a:r>
              <a:rPr lang="en"/>
              <a:t>Your audience should have a way of engaging with your content</a:t>
            </a:r>
            <a:endParaRPr/>
          </a:p>
        </p:txBody>
      </p:sp>
      <p:sp>
        <p:nvSpPr>
          <p:cNvPr id="656" name="Google Shape;656;p43"/>
          <p:cNvSpPr/>
          <p:nvPr/>
        </p:nvSpPr>
        <p:spPr>
          <a:xfrm>
            <a:off x="6099856" y="534876"/>
            <a:ext cx="1985211" cy="4073747"/>
          </a:xfrm>
          <a:custGeom>
            <a:rect b="b" l="l" r="r" t="t"/>
            <a:pathLst>
              <a:path extrusionOk="0" h="207289" w="101080">
                <a:moveTo>
                  <a:pt x="1" y="0"/>
                </a:moveTo>
                <a:lnTo>
                  <a:pt x="1" y="207289"/>
                </a:lnTo>
                <a:lnTo>
                  <a:pt x="101079" y="207289"/>
                </a:lnTo>
                <a:lnTo>
                  <a:pt x="101079" y="0"/>
                </a:lnTo>
                <a:close/>
              </a:path>
            </a:pathLst>
          </a:custGeom>
          <a:solidFill>
            <a:schemeClr val="accent1"/>
          </a:solidFill>
          <a:ln>
            <a:noFill/>
          </a:ln>
          <a:effectLst>
            <a:outerShdw blurRad="57150" rotWithShape="0" algn="bl" dir="1800000" dist="38100">
              <a:schemeClr val="dk2">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3"/>
          <p:cNvSpPr/>
          <p:nvPr/>
        </p:nvSpPr>
        <p:spPr>
          <a:xfrm>
            <a:off x="6099706" y="4316876"/>
            <a:ext cx="1985464" cy="291401"/>
          </a:xfrm>
          <a:custGeom>
            <a:rect b="b" l="l" r="r" t="t"/>
            <a:pathLst>
              <a:path extrusionOk="0" h="14875" w="101080">
                <a:moveTo>
                  <a:pt x="1" y="0"/>
                </a:moveTo>
                <a:lnTo>
                  <a:pt x="1" y="14875"/>
                </a:lnTo>
                <a:lnTo>
                  <a:pt x="101079" y="14875"/>
                </a:lnTo>
                <a:lnTo>
                  <a:pt x="1010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3"/>
          <p:cNvSpPr/>
          <p:nvPr/>
        </p:nvSpPr>
        <p:spPr>
          <a:xfrm>
            <a:off x="6104794" y="534876"/>
            <a:ext cx="1980157" cy="291401"/>
          </a:xfrm>
          <a:custGeom>
            <a:rect b="b" l="l" r="r" t="t"/>
            <a:pathLst>
              <a:path extrusionOk="0" h="14875" w="101080">
                <a:moveTo>
                  <a:pt x="1" y="0"/>
                </a:moveTo>
                <a:lnTo>
                  <a:pt x="1" y="14875"/>
                </a:lnTo>
                <a:lnTo>
                  <a:pt x="101079" y="14875"/>
                </a:lnTo>
                <a:lnTo>
                  <a:pt x="1010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3"/>
          <p:cNvSpPr/>
          <p:nvPr/>
        </p:nvSpPr>
        <p:spPr>
          <a:xfrm>
            <a:off x="6099701" y="1371527"/>
            <a:ext cx="1985251" cy="20"/>
          </a:xfrm>
          <a:custGeom>
            <a:rect b="b" l="l" r="r" t="t"/>
            <a:pathLst>
              <a:path extrusionOk="0" fill="none" h="1" w="101340">
                <a:moveTo>
                  <a:pt x="0" y="0"/>
                </a:moveTo>
                <a:lnTo>
                  <a:pt x="101339" y="0"/>
                </a:lnTo>
              </a:path>
            </a:pathLst>
          </a:custGeom>
          <a:noFill/>
          <a:ln cap="flat" cmpd="sng" w="3250">
            <a:solidFill>
              <a:schemeClr val="dk1"/>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3"/>
          <p:cNvSpPr/>
          <p:nvPr/>
        </p:nvSpPr>
        <p:spPr>
          <a:xfrm>
            <a:off x="6104794" y="4316864"/>
            <a:ext cx="1980157" cy="20"/>
          </a:xfrm>
          <a:custGeom>
            <a:rect b="b" l="l" r="r" t="t"/>
            <a:pathLst>
              <a:path extrusionOk="0" fill="none" h="1" w="101080">
                <a:moveTo>
                  <a:pt x="1" y="0"/>
                </a:moveTo>
                <a:lnTo>
                  <a:pt x="101079" y="0"/>
                </a:lnTo>
              </a:path>
            </a:pathLst>
          </a:custGeom>
          <a:noFill/>
          <a:ln cap="flat" cmpd="sng" w="3250">
            <a:solidFill>
              <a:srgbClr val="BCBCBC"/>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3"/>
          <p:cNvSpPr/>
          <p:nvPr/>
        </p:nvSpPr>
        <p:spPr>
          <a:xfrm>
            <a:off x="7423689" y="4398649"/>
            <a:ext cx="131233" cy="103964"/>
          </a:xfrm>
          <a:custGeom>
            <a:rect b="b" l="l" r="r" t="t"/>
            <a:pathLst>
              <a:path extrusionOk="0" fill="none" h="5307" w="6699">
                <a:moveTo>
                  <a:pt x="4915" y="0"/>
                </a:moveTo>
                <a:cubicBezTo>
                  <a:pt x="3654" y="0"/>
                  <a:pt x="3349" y="957"/>
                  <a:pt x="3349" y="957"/>
                </a:cubicBezTo>
                <a:cubicBezTo>
                  <a:pt x="3349" y="957"/>
                  <a:pt x="3045" y="0"/>
                  <a:pt x="1784" y="0"/>
                </a:cubicBezTo>
                <a:cubicBezTo>
                  <a:pt x="87" y="0"/>
                  <a:pt x="0" y="1784"/>
                  <a:pt x="522" y="2610"/>
                </a:cubicBezTo>
                <a:cubicBezTo>
                  <a:pt x="1001" y="3393"/>
                  <a:pt x="3349" y="5307"/>
                  <a:pt x="3349" y="5307"/>
                </a:cubicBezTo>
                <a:cubicBezTo>
                  <a:pt x="3349" y="5307"/>
                  <a:pt x="5698" y="3393"/>
                  <a:pt x="6176" y="2610"/>
                </a:cubicBezTo>
                <a:cubicBezTo>
                  <a:pt x="6698" y="1784"/>
                  <a:pt x="6611" y="0"/>
                  <a:pt x="4915" y="0"/>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 name="Google Shape;662;p43"/>
          <p:cNvGrpSpPr/>
          <p:nvPr/>
        </p:nvGrpSpPr>
        <p:grpSpPr>
          <a:xfrm>
            <a:off x="6632256" y="4385202"/>
            <a:ext cx="126963" cy="127825"/>
            <a:chOff x="1793000" y="5151750"/>
            <a:chExt cx="162025" cy="163125"/>
          </a:xfrm>
        </p:grpSpPr>
        <p:sp>
          <p:nvSpPr>
            <p:cNvPr id="663" name="Google Shape;663;p43"/>
            <p:cNvSpPr/>
            <p:nvPr/>
          </p:nvSpPr>
          <p:spPr>
            <a:xfrm>
              <a:off x="1793000" y="5151750"/>
              <a:ext cx="137025" cy="138125"/>
            </a:xfrm>
            <a:custGeom>
              <a:rect b="b" l="l" r="r" t="t"/>
              <a:pathLst>
                <a:path extrusionOk="0" fill="none" h="5525" w="5481">
                  <a:moveTo>
                    <a:pt x="4524" y="1001"/>
                  </a:moveTo>
                  <a:cubicBezTo>
                    <a:pt x="5480" y="1958"/>
                    <a:pt x="5480" y="3567"/>
                    <a:pt x="4524" y="4524"/>
                  </a:cubicBezTo>
                  <a:cubicBezTo>
                    <a:pt x="3523" y="5524"/>
                    <a:pt x="1957" y="5524"/>
                    <a:pt x="957" y="4524"/>
                  </a:cubicBezTo>
                  <a:cubicBezTo>
                    <a:pt x="0" y="3567"/>
                    <a:pt x="0" y="1958"/>
                    <a:pt x="957" y="1001"/>
                  </a:cubicBezTo>
                  <a:cubicBezTo>
                    <a:pt x="1914" y="1"/>
                    <a:pt x="3523" y="1"/>
                    <a:pt x="4524" y="1001"/>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3"/>
            <p:cNvSpPr/>
            <p:nvPr/>
          </p:nvSpPr>
          <p:spPr>
            <a:xfrm>
              <a:off x="1906075" y="5264825"/>
              <a:ext cx="48950" cy="50050"/>
            </a:xfrm>
            <a:custGeom>
              <a:rect b="b" l="l" r="r" t="t"/>
              <a:pathLst>
                <a:path extrusionOk="0" fill="none" h="2002" w="1958">
                  <a:moveTo>
                    <a:pt x="1" y="1"/>
                  </a:moveTo>
                  <a:lnTo>
                    <a:pt x="1958" y="2002"/>
                  </a:lnTo>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3"/>
          <p:cNvGrpSpPr/>
          <p:nvPr/>
        </p:nvGrpSpPr>
        <p:grpSpPr>
          <a:xfrm>
            <a:off x="7032695" y="4390315"/>
            <a:ext cx="121027" cy="117599"/>
            <a:chOff x="2304025" y="5158275"/>
            <a:chExt cx="154450" cy="150075"/>
          </a:xfrm>
        </p:grpSpPr>
        <p:sp>
          <p:nvSpPr>
            <p:cNvPr id="666" name="Google Shape;666;p43"/>
            <p:cNvSpPr/>
            <p:nvPr/>
          </p:nvSpPr>
          <p:spPr>
            <a:xfrm>
              <a:off x="2380150" y="5187625"/>
              <a:ext cx="1125" cy="94625"/>
            </a:xfrm>
            <a:custGeom>
              <a:rect b="b" l="l" r="r" t="t"/>
              <a:pathLst>
                <a:path extrusionOk="0" fill="none" h="3785" w="45">
                  <a:moveTo>
                    <a:pt x="1" y="1"/>
                  </a:moveTo>
                  <a:cubicBezTo>
                    <a:pt x="1" y="1"/>
                    <a:pt x="44" y="3785"/>
                    <a:pt x="1" y="3741"/>
                  </a:cubicBezTo>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2332300" y="5233300"/>
              <a:ext cx="94625" cy="1125"/>
            </a:xfrm>
            <a:custGeom>
              <a:rect b="b" l="l" r="r" t="t"/>
              <a:pathLst>
                <a:path extrusionOk="0" fill="none" h="45" w="3785">
                  <a:moveTo>
                    <a:pt x="3785" y="1"/>
                  </a:moveTo>
                  <a:cubicBezTo>
                    <a:pt x="3785" y="1"/>
                    <a:pt x="1" y="44"/>
                    <a:pt x="44" y="1"/>
                  </a:cubicBezTo>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2304025" y="5158275"/>
              <a:ext cx="154450" cy="150075"/>
            </a:xfrm>
            <a:custGeom>
              <a:rect b="b" l="l" r="r" t="t"/>
              <a:pathLst>
                <a:path extrusionOk="0" fill="none" h="6003" w="6178">
                  <a:moveTo>
                    <a:pt x="1480" y="1"/>
                  </a:moveTo>
                  <a:lnTo>
                    <a:pt x="4698" y="1"/>
                  </a:lnTo>
                  <a:cubicBezTo>
                    <a:pt x="5525" y="1"/>
                    <a:pt x="6177" y="653"/>
                    <a:pt x="6177" y="1479"/>
                  </a:cubicBezTo>
                  <a:lnTo>
                    <a:pt x="6177" y="4567"/>
                  </a:lnTo>
                  <a:cubicBezTo>
                    <a:pt x="6177" y="5350"/>
                    <a:pt x="5525" y="6003"/>
                    <a:pt x="4698" y="6003"/>
                  </a:cubicBezTo>
                  <a:lnTo>
                    <a:pt x="1480" y="6003"/>
                  </a:lnTo>
                  <a:cubicBezTo>
                    <a:pt x="653" y="6003"/>
                    <a:pt x="1" y="5350"/>
                    <a:pt x="1" y="4567"/>
                  </a:cubicBezTo>
                  <a:lnTo>
                    <a:pt x="1" y="1479"/>
                  </a:lnTo>
                  <a:cubicBezTo>
                    <a:pt x="1" y="653"/>
                    <a:pt x="653" y="1"/>
                    <a:pt x="1480" y="1"/>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 name="Google Shape;669;p43"/>
          <p:cNvSpPr/>
          <p:nvPr/>
        </p:nvSpPr>
        <p:spPr>
          <a:xfrm>
            <a:off x="6242819" y="4390128"/>
            <a:ext cx="116756" cy="119303"/>
          </a:xfrm>
          <a:custGeom>
            <a:rect b="b" l="l" r="r" t="t"/>
            <a:pathLst>
              <a:path extrusionOk="0" h="6090" w="5960">
                <a:moveTo>
                  <a:pt x="2958" y="1"/>
                </a:moveTo>
                <a:lnTo>
                  <a:pt x="1" y="2784"/>
                </a:lnTo>
                <a:lnTo>
                  <a:pt x="1" y="6090"/>
                </a:lnTo>
                <a:lnTo>
                  <a:pt x="2045" y="6090"/>
                </a:lnTo>
                <a:lnTo>
                  <a:pt x="2045" y="4480"/>
                </a:lnTo>
                <a:cubicBezTo>
                  <a:pt x="2045" y="3958"/>
                  <a:pt x="2480" y="3567"/>
                  <a:pt x="2958" y="3567"/>
                </a:cubicBezTo>
                <a:cubicBezTo>
                  <a:pt x="3480" y="3567"/>
                  <a:pt x="3872" y="3958"/>
                  <a:pt x="3872" y="4480"/>
                </a:cubicBezTo>
                <a:lnTo>
                  <a:pt x="3872" y="6090"/>
                </a:lnTo>
                <a:lnTo>
                  <a:pt x="5959" y="6090"/>
                </a:lnTo>
                <a:lnTo>
                  <a:pt x="5959" y="2784"/>
                </a:lnTo>
                <a:lnTo>
                  <a:pt x="2958" y="1"/>
                </a:lnTo>
                <a:close/>
              </a:path>
            </a:pathLst>
          </a:custGeom>
          <a:solidFill>
            <a:schemeClr val="lt1"/>
          </a:solidFill>
          <a:ln cap="rnd" cmpd="sng" w="10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43"/>
          <p:cNvGrpSpPr/>
          <p:nvPr/>
        </p:nvGrpSpPr>
        <p:grpSpPr>
          <a:xfrm>
            <a:off x="7831066" y="4391177"/>
            <a:ext cx="111624" cy="120145"/>
            <a:chOff x="3322875" y="5159375"/>
            <a:chExt cx="142450" cy="153325"/>
          </a:xfrm>
        </p:grpSpPr>
        <p:sp>
          <p:nvSpPr>
            <p:cNvPr id="671" name="Google Shape;671;p43"/>
            <p:cNvSpPr/>
            <p:nvPr/>
          </p:nvSpPr>
          <p:spPr>
            <a:xfrm>
              <a:off x="3355475" y="5159375"/>
              <a:ext cx="77225" cy="77225"/>
            </a:xfrm>
            <a:custGeom>
              <a:rect b="b" l="l" r="r" t="t"/>
              <a:pathLst>
                <a:path extrusionOk="0" fill="none" h="3089" w="3089">
                  <a:moveTo>
                    <a:pt x="3089" y="1566"/>
                  </a:moveTo>
                  <a:cubicBezTo>
                    <a:pt x="3089" y="2392"/>
                    <a:pt x="2393" y="3088"/>
                    <a:pt x="1523" y="3088"/>
                  </a:cubicBezTo>
                  <a:cubicBezTo>
                    <a:pt x="697" y="3088"/>
                    <a:pt x="1" y="2392"/>
                    <a:pt x="1" y="1566"/>
                  </a:cubicBezTo>
                  <a:cubicBezTo>
                    <a:pt x="1" y="696"/>
                    <a:pt x="697" y="0"/>
                    <a:pt x="1523" y="0"/>
                  </a:cubicBezTo>
                  <a:cubicBezTo>
                    <a:pt x="2393" y="0"/>
                    <a:pt x="3089" y="696"/>
                    <a:pt x="3089" y="1566"/>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3"/>
            <p:cNvSpPr/>
            <p:nvPr/>
          </p:nvSpPr>
          <p:spPr>
            <a:xfrm>
              <a:off x="3322875" y="5258300"/>
              <a:ext cx="142450" cy="54400"/>
            </a:xfrm>
            <a:custGeom>
              <a:rect b="b" l="l" r="r" t="t"/>
              <a:pathLst>
                <a:path extrusionOk="0" fill="none" h="2176" w="5698">
                  <a:moveTo>
                    <a:pt x="0" y="2176"/>
                  </a:moveTo>
                  <a:lnTo>
                    <a:pt x="0" y="1697"/>
                  </a:lnTo>
                  <a:cubicBezTo>
                    <a:pt x="0" y="740"/>
                    <a:pt x="783" y="1"/>
                    <a:pt x="1696" y="1"/>
                  </a:cubicBezTo>
                  <a:lnTo>
                    <a:pt x="4001" y="1"/>
                  </a:lnTo>
                  <a:cubicBezTo>
                    <a:pt x="4915" y="1"/>
                    <a:pt x="5698" y="740"/>
                    <a:pt x="5698" y="1697"/>
                  </a:cubicBezTo>
                  <a:lnTo>
                    <a:pt x="5698" y="2176"/>
                  </a:lnTo>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43"/>
          <p:cNvGrpSpPr/>
          <p:nvPr/>
        </p:nvGrpSpPr>
        <p:grpSpPr>
          <a:xfrm>
            <a:off x="7876221" y="639672"/>
            <a:ext cx="125258" cy="103122"/>
            <a:chOff x="3380500" y="371850"/>
            <a:chExt cx="159850" cy="131600"/>
          </a:xfrm>
        </p:grpSpPr>
        <p:sp>
          <p:nvSpPr>
            <p:cNvPr id="674" name="Google Shape;674;p43"/>
            <p:cNvSpPr/>
            <p:nvPr/>
          </p:nvSpPr>
          <p:spPr>
            <a:xfrm>
              <a:off x="3380500" y="371850"/>
              <a:ext cx="159850" cy="131600"/>
            </a:xfrm>
            <a:custGeom>
              <a:rect b="b" l="l" r="r" t="t"/>
              <a:pathLst>
                <a:path extrusionOk="0" fill="none" h="5264" w="6394">
                  <a:moveTo>
                    <a:pt x="0" y="175"/>
                  </a:moveTo>
                  <a:lnTo>
                    <a:pt x="1957" y="2393"/>
                  </a:lnTo>
                  <a:lnTo>
                    <a:pt x="2697" y="5263"/>
                  </a:lnTo>
                  <a:lnTo>
                    <a:pt x="6394" y="1"/>
                  </a:ln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3429425" y="377300"/>
              <a:ext cx="100050" cy="54375"/>
            </a:xfrm>
            <a:custGeom>
              <a:rect b="b" l="l" r="r" t="t"/>
              <a:pathLst>
                <a:path extrusionOk="0" fill="none" h="2175" w="4002">
                  <a:moveTo>
                    <a:pt x="0" y="2175"/>
                  </a:moveTo>
                  <a:lnTo>
                    <a:pt x="4002" y="0"/>
                  </a:lnTo>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3"/>
          <p:cNvGrpSpPr/>
          <p:nvPr/>
        </p:nvGrpSpPr>
        <p:grpSpPr>
          <a:xfrm>
            <a:off x="6187485" y="638830"/>
            <a:ext cx="118461" cy="103964"/>
            <a:chOff x="1225400" y="370775"/>
            <a:chExt cx="151175" cy="132675"/>
          </a:xfrm>
        </p:grpSpPr>
        <p:sp>
          <p:nvSpPr>
            <p:cNvPr id="677" name="Google Shape;677;p43"/>
            <p:cNvSpPr/>
            <p:nvPr/>
          </p:nvSpPr>
          <p:spPr>
            <a:xfrm>
              <a:off x="1225400" y="370775"/>
              <a:ext cx="151175" cy="132675"/>
            </a:xfrm>
            <a:custGeom>
              <a:rect b="b" l="l" r="r" t="t"/>
              <a:pathLst>
                <a:path extrusionOk="0" fill="none" h="5307" w="6047">
                  <a:moveTo>
                    <a:pt x="6046" y="1218"/>
                  </a:moveTo>
                  <a:lnTo>
                    <a:pt x="6046" y="4741"/>
                  </a:lnTo>
                  <a:cubicBezTo>
                    <a:pt x="6046" y="5045"/>
                    <a:pt x="5829" y="5306"/>
                    <a:pt x="5524" y="5306"/>
                  </a:cubicBezTo>
                  <a:lnTo>
                    <a:pt x="566" y="5306"/>
                  </a:lnTo>
                  <a:cubicBezTo>
                    <a:pt x="262" y="5306"/>
                    <a:pt x="1" y="5045"/>
                    <a:pt x="1" y="4741"/>
                  </a:cubicBezTo>
                  <a:lnTo>
                    <a:pt x="1" y="1218"/>
                  </a:lnTo>
                  <a:cubicBezTo>
                    <a:pt x="1" y="914"/>
                    <a:pt x="262" y="696"/>
                    <a:pt x="566" y="696"/>
                  </a:cubicBezTo>
                  <a:lnTo>
                    <a:pt x="1262" y="696"/>
                  </a:lnTo>
                  <a:lnTo>
                    <a:pt x="1349" y="435"/>
                  </a:lnTo>
                  <a:cubicBezTo>
                    <a:pt x="1393" y="174"/>
                    <a:pt x="1610" y="0"/>
                    <a:pt x="1784" y="0"/>
                  </a:cubicBezTo>
                  <a:lnTo>
                    <a:pt x="4263" y="0"/>
                  </a:lnTo>
                  <a:cubicBezTo>
                    <a:pt x="4481" y="0"/>
                    <a:pt x="4655" y="174"/>
                    <a:pt x="4742" y="435"/>
                  </a:cubicBezTo>
                  <a:lnTo>
                    <a:pt x="4829" y="696"/>
                  </a:lnTo>
                  <a:lnTo>
                    <a:pt x="5524" y="696"/>
                  </a:lnTo>
                  <a:cubicBezTo>
                    <a:pt x="5829" y="696"/>
                    <a:pt x="6046" y="914"/>
                    <a:pt x="6046" y="1218"/>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1267825" y="407725"/>
              <a:ext cx="67425" cy="67450"/>
            </a:xfrm>
            <a:custGeom>
              <a:rect b="b" l="l" r="r" t="t"/>
              <a:pathLst>
                <a:path extrusionOk="0" fill="none" h="2698" w="2697">
                  <a:moveTo>
                    <a:pt x="2697" y="1349"/>
                  </a:moveTo>
                  <a:cubicBezTo>
                    <a:pt x="2697" y="2089"/>
                    <a:pt x="2088" y="2698"/>
                    <a:pt x="1348" y="2698"/>
                  </a:cubicBezTo>
                  <a:cubicBezTo>
                    <a:pt x="609" y="2698"/>
                    <a:pt x="0" y="2089"/>
                    <a:pt x="0" y="1349"/>
                  </a:cubicBezTo>
                  <a:cubicBezTo>
                    <a:pt x="0" y="610"/>
                    <a:pt x="609" y="1"/>
                    <a:pt x="1348" y="1"/>
                  </a:cubicBezTo>
                  <a:cubicBezTo>
                    <a:pt x="2088" y="1"/>
                    <a:pt x="2697" y="610"/>
                    <a:pt x="2697" y="1349"/>
                  </a:cubicBezTo>
                  <a:close/>
                </a:path>
              </a:pathLst>
            </a:custGeom>
            <a:noFill/>
            <a:ln cap="rnd" cmpd="sng" w="6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43"/>
          <p:cNvGrpSpPr/>
          <p:nvPr/>
        </p:nvGrpSpPr>
        <p:grpSpPr>
          <a:xfrm>
            <a:off x="7938419" y="1477223"/>
            <a:ext cx="76695" cy="15359"/>
            <a:chOff x="3459875" y="1440700"/>
            <a:chExt cx="97875" cy="19600"/>
          </a:xfrm>
        </p:grpSpPr>
        <p:sp>
          <p:nvSpPr>
            <p:cNvPr id="680" name="Google Shape;680;p43"/>
            <p:cNvSpPr/>
            <p:nvPr/>
          </p:nvSpPr>
          <p:spPr>
            <a:xfrm>
              <a:off x="3459875" y="1440700"/>
              <a:ext cx="19600" cy="19600"/>
            </a:xfrm>
            <a:custGeom>
              <a:rect b="b" l="l" r="r" t="t"/>
              <a:pathLst>
                <a:path extrusionOk="0" h="784" w="784">
                  <a:moveTo>
                    <a:pt x="392" y="0"/>
                  </a:moveTo>
                  <a:cubicBezTo>
                    <a:pt x="174" y="0"/>
                    <a:pt x="0" y="174"/>
                    <a:pt x="0" y="392"/>
                  </a:cubicBezTo>
                  <a:cubicBezTo>
                    <a:pt x="0" y="609"/>
                    <a:pt x="174" y="783"/>
                    <a:pt x="392" y="783"/>
                  </a:cubicBezTo>
                  <a:cubicBezTo>
                    <a:pt x="609" y="783"/>
                    <a:pt x="783" y="609"/>
                    <a:pt x="783" y="392"/>
                  </a:cubicBezTo>
                  <a:cubicBezTo>
                    <a:pt x="783" y="174"/>
                    <a:pt x="609"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a:off x="3500100" y="1440700"/>
              <a:ext cx="18500" cy="19600"/>
            </a:xfrm>
            <a:custGeom>
              <a:rect b="b" l="l" r="r" t="t"/>
              <a:pathLst>
                <a:path extrusionOk="0" h="784" w="740">
                  <a:moveTo>
                    <a:pt x="348" y="0"/>
                  </a:moveTo>
                  <a:cubicBezTo>
                    <a:pt x="131" y="0"/>
                    <a:pt x="0" y="174"/>
                    <a:pt x="0" y="392"/>
                  </a:cubicBezTo>
                  <a:cubicBezTo>
                    <a:pt x="0" y="609"/>
                    <a:pt x="131" y="783"/>
                    <a:pt x="348" y="783"/>
                  </a:cubicBezTo>
                  <a:cubicBezTo>
                    <a:pt x="566" y="783"/>
                    <a:pt x="740" y="609"/>
                    <a:pt x="740" y="392"/>
                  </a:cubicBezTo>
                  <a:cubicBezTo>
                    <a:pt x="740" y="174"/>
                    <a:pt x="566"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3539250" y="1440700"/>
              <a:ext cx="18500" cy="19600"/>
            </a:xfrm>
            <a:custGeom>
              <a:rect b="b" l="l" r="r" t="t"/>
              <a:pathLst>
                <a:path extrusionOk="0" h="784" w="740">
                  <a:moveTo>
                    <a:pt x="348" y="0"/>
                  </a:moveTo>
                  <a:cubicBezTo>
                    <a:pt x="174" y="0"/>
                    <a:pt x="0" y="174"/>
                    <a:pt x="0" y="392"/>
                  </a:cubicBezTo>
                  <a:cubicBezTo>
                    <a:pt x="0" y="609"/>
                    <a:pt x="174" y="783"/>
                    <a:pt x="348" y="783"/>
                  </a:cubicBezTo>
                  <a:cubicBezTo>
                    <a:pt x="566" y="783"/>
                    <a:pt x="740" y="609"/>
                    <a:pt x="740" y="392"/>
                  </a:cubicBezTo>
                  <a:cubicBezTo>
                    <a:pt x="740" y="174"/>
                    <a:pt x="566"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43"/>
          <p:cNvGrpSpPr/>
          <p:nvPr/>
        </p:nvGrpSpPr>
        <p:grpSpPr>
          <a:xfrm>
            <a:off x="7019080" y="3953223"/>
            <a:ext cx="148257" cy="28993"/>
            <a:chOff x="6286900" y="3953346"/>
            <a:chExt cx="148257" cy="28993"/>
          </a:xfrm>
        </p:grpSpPr>
        <p:sp>
          <p:nvSpPr>
            <p:cNvPr id="684" name="Google Shape;684;p43"/>
            <p:cNvSpPr/>
            <p:nvPr/>
          </p:nvSpPr>
          <p:spPr>
            <a:xfrm>
              <a:off x="6286900" y="3953346"/>
              <a:ext cx="28974" cy="28993"/>
            </a:xfrm>
            <a:custGeom>
              <a:rect b="b" l="l" r="r" t="t"/>
              <a:pathLst>
                <a:path extrusionOk="0" h="1480" w="1479">
                  <a:moveTo>
                    <a:pt x="739" y="1"/>
                  </a:moveTo>
                  <a:cubicBezTo>
                    <a:pt x="305" y="1"/>
                    <a:pt x="0" y="305"/>
                    <a:pt x="0" y="740"/>
                  </a:cubicBezTo>
                  <a:cubicBezTo>
                    <a:pt x="0" y="1131"/>
                    <a:pt x="305" y="1479"/>
                    <a:pt x="739" y="1479"/>
                  </a:cubicBezTo>
                  <a:cubicBezTo>
                    <a:pt x="1131" y="1479"/>
                    <a:pt x="1479" y="1131"/>
                    <a:pt x="1479" y="740"/>
                  </a:cubicBezTo>
                  <a:cubicBezTo>
                    <a:pt x="1479" y="305"/>
                    <a:pt x="1131"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6346532" y="3953346"/>
              <a:ext cx="28993" cy="28993"/>
            </a:xfrm>
            <a:custGeom>
              <a:rect b="b" l="l" r="r" t="t"/>
              <a:pathLst>
                <a:path extrusionOk="0" h="1480" w="1480">
                  <a:moveTo>
                    <a:pt x="740" y="1"/>
                  </a:moveTo>
                  <a:cubicBezTo>
                    <a:pt x="305" y="1"/>
                    <a:pt x="1" y="305"/>
                    <a:pt x="1" y="740"/>
                  </a:cubicBezTo>
                  <a:cubicBezTo>
                    <a:pt x="1" y="1131"/>
                    <a:pt x="305" y="1479"/>
                    <a:pt x="740" y="1479"/>
                  </a:cubicBezTo>
                  <a:cubicBezTo>
                    <a:pt x="1131" y="1479"/>
                    <a:pt x="1479" y="1131"/>
                    <a:pt x="1479" y="740"/>
                  </a:cubicBezTo>
                  <a:cubicBezTo>
                    <a:pt x="1479" y="305"/>
                    <a:pt x="1131" y="1"/>
                    <a:pt x="7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6406183" y="3953346"/>
              <a:ext cx="28974" cy="28993"/>
            </a:xfrm>
            <a:custGeom>
              <a:rect b="b" l="l" r="r" t="t"/>
              <a:pathLst>
                <a:path extrusionOk="0" h="1480" w="1479">
                  <a:moveTo>
                    <a:pt x="740" y="1"/>
                  </a:moveTo>
                  <a:cubicBezTo>
                    <a:pt x="305" y="1"/>
                    <a:pt x="0" y="305"/>
                    <a:pt x="0" y="740"/>
                  </a:cubicBezTo>
                  <a:cubicBezTo>
                    <a:pt x="0" y="1131"/>
                    <a:pt x="305" y="1479"/>
                    <a:pt x="740" y="1479"/>
                  </a:cubicBezTo>
                  <a:cubicBezTo>
                    <a:pt x="1131" y="1479"/>
                    <a:pt x="1479" y="1131"/>
                    <a:pt x="1479" y="740"/>
                  </a:cubicBezTo>
                  <a:cubicBezTo>
                    <a:pt x="1479" y="305"/>
                    <a:pt x="1131" y="1"/>
                    <a:pt x="7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43"/>
          <p:cNvSpPr/>
          <p:nvPr/>
        </p:nvSpPr>
        <p:spPr>
          <a:xfrm>
            <a:off x="7847127" y="3914720"/>
            <a:ext cx="96304" cy="119303"/>
          </a:xfrm>
          <a:custGeom>
            <a:rect b="b" l="l" r="r" t="t"/>
            <a:pathLst>
              <a:path extrusionOk="0" fill="none" h="6090" w="4916">
                <a:moveTo>
                  <a:pt x="0" y="0"/>
                </a:moveTo>
                <a:lnTo>
                  <a:pt x="4915" y="0"/>
                </a:lnTo>
                <a:lnTo>
                  <a:pt x="4915" y="6089"/>
                </a:lnTo>
                <a:lnTo>
                  <a:pt x="2523" y="3436"/>
                </a:lnTo>
                <a:lnTo>
                  <a:pt x="0" y="6089"/>
                </a:lnTo>
                <a:close/>
              </a:path>
            </a:pathLst>
          </a:custGeom>
          <a:no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43"/>
          <p:cNvGrpSpPr/>
          <p:nvPr/>
        </p:nvGrpSpPr>
        <p:grpSpPr>
          <a:xfrm>
            <a:off x="6625439" y="3920840"/>
            <a:ext cx="113328" cy="92896"/>
            <a:chOff x="1784300" y="4559150"/>
            <a:chExt cx="144625" cy="118550"/>
          </a:xfrm>
        </p:grpSpPr>
        <p:sp>
          <p:nvSpPr>
            <p:cNvPr id="689" name="Google Shape;689;p43"/>
            <p:cNvSpPr/>
            <p:nvPr/>
          </p:nvSpPr>
          <p:spPr>
            <a:xfrm>
              <a:off x="1784300" y="4559150"/>
              <a:ext cx="144625" cy="118550"/>
            </a:xfrm>
            <a:custGeom>
              <a:rect b="b" l="l" r="r" t="t"/>
              <a:pathLst>
                <a:path extrusionOk="0" fill="none" h="4742" w="5785">
                  <a:moveTo>
                    <a:pt x="0" y="218"/>
                  </a:moveTo>
                  <a:lnTo>
                    <a:pt x="1783" y="2175"/>
                  </a:lnTo>
                  <a:lnTo>
                    <a:pt x="2436" y="4742"/>
                  </a:lnTo>
                  <a:lnTo>
                    <a:pt x="5785" y="1"/>
                  </a:lnTo>
                  <a:close/>
                </a:path>
              </a:pathLst>
            </a:custGeom>
            <a:no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1828875" y="4564600"/>
              <a:ext cx="89175" cy="48950"/>
            </a:xfrm>
            <a:custGeom>
              <a:rect b="b" l="l" r="r" t="t"/>
              <a:pathLst>
                <a:path extrusionOk="0" fill="none" h="1958" w="3567">
                  <a:moveTo>
                    <a:pt x="0" y="1957"/>
                  </a:moveTo>
                  <a:lnTo>
                    <a:pt x="3567" y="0"/>
                  </a:lnTo>
                </a:path>
              </a:pathLst>
            </a:custGeom>
            <a:no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 name="Google Shape;691;p43"/>
          <p:cNvSpPr/>
          <p:nvPr/>
        </p:nvSpPr>
        <p:spPr>
          <a:xfrm>
            <a:off x="6214708" y="3914720"/>
            <a:ext cx="124416" cy="98851"/>
          </a:xfrm>
          <a:custGeom>
            <a:rect b="b" l="l" r="r" t="t"/>
            <a:pathLst>
              <a:path extrusionOk="0" fill="none" h="5046" w="6351">
                <a:moveTo>
                  <a:pt x="4654" y="0"/>
                </a:moveTo>
                <a:cubicBezTo>
                  <a:pt x="3480" y="0"/>
                  <a:pt x="3176" y="914"/>
                  <a:pt x="3176" y="914"/>
                </a:cubicBezTo>
                <a:cubicBezTo>
                  <a:pt x="3176" y="914"/>
                  <a:pt x="2871" y="0"/>
                  <a:pt x="1740" y="0"/>
                </a:cubicBezTo>
                <a:cubicBezTo>
                  <a:pt x="88" y="0"/>
                  <a:pt x="1" y="1697"/>
                  <a:pt x="522" y="2479"/>
                </a:cubicBezTo>
                <a:cubicBezTo>
                  <a:pt x="957" y="3219"/>
                  <a:pt x="3176" y="5046"/>
                  <a:pt x="3176" y="5046"/>
                </a:cubicBezTo>
                <a:cubicBezTo>
                  <a:pt x="3176" y="5046"/>
                  <a:pt x="5394" y="3219"/>
                  <a:pt x="5872" y="2479"/>
                </a:cubicBezTo>
                <a:cubicBezTo>
                  <a:pt x="6351" y="1697"/>
                  <a:pt x="6264" y="0"/>
                  <a:pt x="4654" y="0"/>
                </a:cubicBezTo>
                <a:close/>
              </a:path>
            </a:pathLst>
          </a:custGeom>
          <a:no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6420884" y="3915562"/>
            <a:ext cx="102279" cy="103122"/>
          </a:xfrm>
          <a:custGeom>
            <a:rect b="b" l="l" r="r" t="t"/>
            <a:pathLst>
              <a:path extrusionOk="0" fill="none" h="5264" w="5221">
                <a:moveTo>
                  <a:pt x="4481" y="4524"/>
                </a:moveTo>
                <a:cubicBezTo>
                  <a:pt x="4959" y="4046"/>
                  <a:pt x="5220" y="3393"/>
                  <a:pt x="5220" y="2654"/>
                </a:cubicBezTo>
                <a:cubicBezTo>
                  <a:pt x="5220" y="1175"/>
                  <a:pt x="4046" y="1"/>
                  <a:pt x="2611" y="1"/>
                </a:cubicBezTo>
                <a:cubicBezTo>
                  <a:pt x="1175" y="1"/>
                  <a:pt x="1" y="1175"/>
                  <a:pt x="1" y="2654"/>
                </a:cubicBezTo>
                <a:cubicBezTo>
                  <a:pt x="1" y="4089"/>
                  <a:pt x="1175" y="5264"/>
                  <a:pt x="2611" y="5264"/>
                </a:cubicBezTo>
                <a:cubicBezTo>
                  <a:pt x="3002" y="5264"/>
                  <a:pt x="3393" y="5177"/>
                  <a:pt x="3741" y="5003"/>
                </a:cubicBezTo>
                <a:lnTo>
                  <a:pt x="4742" y="5264"/>
                </a:lnTo>
                <a:close/>
              </a:path>
            </a:pathLst>
          </a:custGeom>
          <a:no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4863181" y="808251"/>
            <a:ext cx="7467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ighteous"/>
                <a:ea typeface="Righteous"/>
                <a:cs typeface="Righteous"/>
                <a:sym typeface="Righteous"/>
              </a:rPr>
              <a:t>_</a:t>
            </a:r>
            <a:r>
              <a:rPr b="1" lang="en" sz="1800">
                <a:solidFill>
                  <a:schemeClr val="dk1"/>
                </a:solidFill>
                <a:latin typeface="Righteous"/>
                <a:ea typeface="Righteous"/>
                <a:cs typeface="Righteous"/>
                <a:sym typeface="Righteous"/>
              </a:rPr>
              <a:t>1</a:t>
            </a:r>
            <a:endParaRPr b="1" sz="1800">
              <a:solidFill>
                <a:schemeClr val="dk1"/>
              </a:solidFill>
              <a:latin typeface="Righteous"/>
              <a:ea typeface="Righteous"/>
              <a:cs typeface="Righteous"/>
              <a:sym typeface="Righteous"/>
            </a:endParaRPr>
          </a:p>
        </p:txBody>
      </p:sp>
      <p:sp>
        <p:nvSpPr>
          <p:cNvPr id="694" name="Google Shape;694;p43"/>
          <p:cNvSpPr/>
          <p:nvPr/>
        </p:nvSpPr>
        <p:spPr>
          <a:xfrm>
            <a:off x="4863220" y="2333126"/>
            <a:ext cx="7467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ighteous"/>
                <a:ea typeface="Righteous"/>
                <a:cs typeface="Righteous"/>
                <a:sym typeface="Righteous"/>
              </a:rPr>
              <a:t>_</a:t>
            </a:r>
            <a:r>
              <a:rPr b="1" lang="en" sz="1800">
                <a:solidFill>
                  <a:schemeClr val="dk1"/>
                </a:solidFill>
                <a:latin typeface="Righteous"/>
                <a:ea typeface="Righteous"/>
                <a:cs typeface="Righteous"/>
                <a:sym typeface="Righteous"/>
              </a:rPr>
              <a:t>2</a:t>
            </a:r>
            <a:endParaRPr b="1" sz="1800">
              <a:solidFill>
                <a:schemeClr val="dk1"/>
              </a:solidFill>
              <a:latin typeface="Righteous"/>
              <a:ea typeface="Righteous"/>
              <a:cs typeface="Righteous"/>
              <a:sym typeface="Righteous"/>
            </a:endParaRPr>
          </a:p>
        </p:txBody>
      </p:sp>
      <p:sp>
        <p:nvSpPr>
          <p:cNvPr id="695" name="Google Shape;695;p43"/>
          <p:cNvSpPr/>
          <p:nvPr/>
        </p:nvSpPr>
        <p:spPr>
          <a:xfrm>
            <a:off x="4863220" y="3857976"/>
            <a:ext cx="7467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ighteous"/>
                <a:ea typeface="Righteous"/>
                <a:cs typeface="Righteous"/>
                <a:sym typeface="Righteous"/>
              </a:rPr>
              <a:t>_</a:t>
            </a:r>
            <a:r>
              <a:rPr b="1" lang="en" sz="1800">
                <a:solidFill>
                  <a:schemeClr val="dk1"/>
                </a:solidFill>
                <a:latin typeface="Righteous"/>
                <a:ea typeface="Righteous"/>
                <a:cs typeface="Righteous"/>
                <a:sym typeface="Righteous"/>
              </a:rPr>
              <a:t>3</a:t>
            </a:r>
            <a:endParaRPr b="1" sz="1800">
              <a:solidFill>
                <a:schemeClr val="dk1"/>
              </a:solidFill>
              <a:latin typeface="Righteous"/>
              <a:ea typeface="Righteous"/>
              <a:cs typeface="Righteous"/>
              <a:sym typeface="Righteous"/>
            </a:endParaRPr>
          </a:p>
        </p:txBody>
      </p:sp>
      <p:sp>
        <p:nvSpPr>
          <p:cNvPr id="696" name="Google Shape;696;p43"/>
          <p:cNvSpPr/>
          <p:nvPr/>
        </p:nvSpPr>
        <p:spPr>
          <a:xfrm>
            <a:off x="6099701" y="824540"/>
            <a:ext cx="1985251" cy="20"/>
          </a:xfrm>
          <a:custGeom>
            <a:rect b="b" l="l" r="r" t="t"/>
            <a:pathLst>
              <a:path extrusionOk="0" fill="none" h="1" w="101340">
                <a:moveTo>
                  <a:pt x="0" y="1"/>
                </a:moveTo>
                <a:lnTo>
                  <a:pt x="101339" y="1"/>
                </a:lnTo>
              </a:path>
            </a:pathLst>
          </a:custGeom>
          <a:noFill/>
          <a:ln cap="flat" cmpd="sng" w="3250">
            <a:solidFill>
              <a:srgbClr val="EDEDED"/>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6154260" y="903314"/>
            <a:ext cx="332305" cy="297513"/>
          </a:xfrm>
          <a:custGeom>
            <a:rect b="b" l="l" r="r" t="t"/>
            <a:pathLst>
              <a:path extrusionOk="0" h="15187" w="16963">
                <a:moveTo>
                  <a:pt x="8453" y="0"/>
                </a:moveTo>
                <a:cubicBezTo>
                  <a:pt x="5208" y="0"/>
                  <a:pt x="2213" y="2108"/>
                  <a:pt x="1218" y="5375"/>
                </a:cubicBezTo>
                <a:cubicBezTo>
                  <a:pt x="1" y="9377"/>
                  <a:pt x="2262" y="13639"/>
                  <a:pt x="6264" y="14857"/>
                </a:cubicBezTo>
                <a:cubicBezTo>
                  <a:pt x="7005" y="15080"/>
                  <a:pt x="7751" y="15186"/>
                  <a:pt x="8484" y="15186"/>
                </a:cubicBezTo>
                <a:cubicBezTo>
                  <a:pt x="11753" y="15186"/>
                  <a:pt x="14750" y="13072"/>
                  <a:pt x="15745" y="9768"/>
                </a:cubicBezTo>
                <a:cubicBezTo>
                  <a:pt x="16963" y="5767"/>
                  <a:pt x="14701" y="1548"/>
                  <a:pt x="10656" y="330"/>
                </a:cubicBezTo>
                <a:cubicBezTo>
                  <a:pt x="9922" y="107"/>
                  <a:pt x="9181" y="0"/>
                  <a:pt x="8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6150009" y="881648"/>
            <a:ext cx="340827" cy="340827"/>
          </a:xfrm>
          <a:custGeom>
            <a:rect b="b" l="l" r="r" t="t"/>
            <a:pathLst>
              <a:path extrusionOk="0" h="17398" w="17398">
                <a:moveTo>
                  <a:pt x="8699" y="305"/>
                </a:moveTo>
                <a:cubicBezTo>
                  <a:pt x="13309" y="305"/>
                  <a:pt x="17049" y="4089"/>
                  <a:pt x="17049" y="8699"/>
                </a:cubicBezTo>
                <a:cubicBezTo>
                  <a:pt x="17049" y="13310"/>
                  <a:pt x="13309" y="17050"/>
                  <a:pt x="8699" y="17050"/>
                </a:cubicBezTo>
                <a:cubicBezTo>
                  <a:pt x="4088" y="17050"/>
                  <a:pt x="348" y="13310"/>
                  <a:pt x="348" y="8699"/>
                </a:cubicBezTo>
                <a:cubicBezTo>
                  <a:pt x="348" y="4089"/>
                  <a:pt x="4088" y="305"/>
                  <a:pt x="8699" y="305"/>
                </a:cubicBezTo>
                <a:close/>
                <a:moveTo>
                  <a:pt x="8699" y="1"/>
                </a:moveTo>
                <a:cubicBezTo>
                  <a:pt x="3914" y="1"/>
                  <a:pt x="0" y="3915"/>
                  <a:pt x="0" y="8699"/>
                </a:cubicBezTo>
                <a:cubicBezTo>
                  <a:pt x="0" y="13484"/>
                  <a:pt x="3914" y="17398"/>
                  <a:pt x="8699" y="17398"/>
                </a:cubicBezTo>
                <a:cubicBezTo>
                  <a:pt x="13483" y="17398"/>
                  <a:pt x="17397" y="13484"/>
                  <a:pt x="17397" y="8699"/>
                </a:cubicBezTo>
                <a:cubicBezTo>
                  <a:pt x="17397" y="3915"/>
                  <a:pt x="13483" y="1"/>
                  <a:pt x="869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6606691" y="905724"/>
            <a:ext cx="297376" cy="292048"/>
          </a:xfrm>
          <a:custGeom>
            <a:rect b="b" l="l" r="r" t="t"/>
            <a:pathLst>
              <a:path extrusionOk="0" h="14908" w="15180">
                <a:moveTo>
                  <a:pt x="7590" y="0"/>
                </a:moveTo>
                <a:cubicBezTo>
                  <a:pt x="3806" y="0"/>
                  <a:pt x="22" y="2490"/>
                  <a:pt x="0" y="7470"/>
                </a:cubicBezTo>
                <a:cubicBezTo>
                  <a:pt x="22" y="12429"/>
                  <a:pt x="3806" y="14908"/>
                  <a:pt x="7590" y="14908"/>
                </a:cubicBezTo>
                <a:cubicBezTo>
                  <a:pt x="11374" y="14908"/>
                  <a:pt x="15158" y="12429"/>
                  <a:pt x="15180" y="7470"/>
                </a:cubicBezTo>
                <a:cubicBezTo>
                  <a:pt x="15158" y="2490"/>
                  <a:pt x="11374" y="0"/>
                  <a:pt x="7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6532563" y="881648"/>
            <a:ext cx="445633" cy="340827"/>
          </a:xfrm>
          <a:custGeom>
            <a:rect b="b" l="l" r="r" t="t"/>
            <a:pathLst>
              <a:path extrusionOk="0" h="17398" w="22748">
                <a:moveTo>
                  <a:pt x="11352" y="305"/>
                </a:moveTo>
                <a:cubicBezTo>
                  <a:pt x="22313" y="392"/>
                  <a:pt x="22313" y="17007"/>
                  <a:pt x="11352" y="17050"/>
                </a:cubicBezTo>
                <a:cubicBezTo>
                  <a:pt x="435" y="17007"/>
                  <a:pt x="435" y="392"/>
                  <a:pt x="11352" y="305"/>
                </a:cubicBezTo>
                <a:close/>
                <a:moveTo>
                  <a:pt x="11352" y="1"/>
                </a:moveTo>
                <a:cubicBezTo>
                  <a:pt x="1" y="44"/>
                  <a:pt x="1" y="17311"/>
                  <a:pt x="11352" y="17398"/>
                </a:cubicBezTo>
                <a:cubicBezTo>
                  <a:pt x="22747" y="17311"/>
                  <a:pt x="22747" y="44"/>
                  <a:pt x="11352"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7072757" y="903412"/>
            <a:ext cx="320375" cy="297278"/>
          </a:xfrm>
          <a:custGeom>
            <a:rect b="b" l="l" r="r" t="t"/>
            <a:pathLst>
              <a:path extrusionOk="0" h="15175" w="16354">
                <a:moveTo>
                  <a:pt x="8126" y="1"/>
                </a:moveTo>
                <a:cubicBezTo>
                  <a:pt x="4490" y="1"/>
                  <a:pt x="1281" y="2626"/>
                  <a:pt x="696" y="6371"/>
                </a:cubicBezTo>
                <a:cubicBezTo>
                  <a:pt x="0" y="10502"/>
                  <a:pt x="2827" y="14373"/>
                  <a:pt x="6959" y="15069"/>
                </a:cubicBezTo>
                <a:cubicBezTo>
                  <a:pt x="7381" y="15140"/>
                  <a:pt x="7800" y="15175"/>
                  <a:pt x="8214" y="15175"/>
                </a:cubicBezTo>
                <a:cubicBezTo>
                  <a:pt x="11856" y="15175"/>
                  <a:pt x="15072" y="12516"/>
                  <a:pt x="15658" y="8806"/>
                </a:cubicBezTo>
                <a:cubicBezTo>
                  <a:pt x="16354" y="4674"/>
                  <a:pt x="13527" y="760"/>
                  <a:pt x="9395" y="108"/>
                </a:cubicBezTo>
                <a:cubicBezTo>
                  <a:pt x="8968" y="36"/>
                  <a:pt x="8544" y="1"/>
                  <a:pt x="81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7062531" y="881648"/>
            <a:ext cx="340827" cy="340827"/>
          </a:xfrm>
          <a:custGeom>
            <a:rect b="b" l="l" r="r" t="t"/>
            <a:pathLst>
              <a:path extrusionOk="0" h="17398" w="17398">
                <a:moveTo>
                  <a:pt x="8699" y="305"/>
                </a:moveTo>
                <a:cubicBezTo>
                  <a:pt x="13309" y="305"/>
                  <a:pt x="17050" y="4089"/>
                  <a:pt x="17050" y="8699"/>
                </a:cubicBezTo>
                <a:cubicBezTo>
                  <a:pt x="17050" y="13310"/>
                  <a:pt x="13309" y="17050"/>
                  <a:pt x="8699" y="17050"/>
                </a:cubicBezTo>
                <a:cubicBezTo>
                  <a:pt x="4089" y="17050"/>
                  <a:pt x="348" y="13310"/>
                  <a:pt x="348" y="8699"/>
                </a:cubicBezTo>
                <a:cubicBezTo>
                  <a:pt x="348" y="4089"/>
                  <a:pt x="4089" y="305"/>
                  <a:pt x="8699" y="305"/>
                </a:cubicBezTo>
                <a:close/>
                <a:moveTo>
                  <a:pt x="8699" y="1"/>
                </a:moveTo>
                <a:cubicBezTo>
                  <a:pt x="3915" y="1"/>
                  <a:pt x="0" y="3915"/>
                  <a:pt x="0" y="8699"/>
                </a:cubicBezTo>
                <a:cubicBezTo>
                  <a:pt x="0" y="13484"/>
                  <a:pt x="3915" y="17398"/>
                  <a:pt x="8699" y="17398"/>
                </a:cubicBezTo>
                <a:cubicBezTo>
                  <a:pt x="13483" y="17398"/>
                  <a:pt x="17398" y="13484"/>
                  <a:pt x="17398" y="8699"/>
                </a:cubicBezTo>
                <a:cubicBezTo>
                  <a:pt x="17398" y="3915"/>
                  <a:pt x="13483" y="1"/>
                  <a:pt x="8699"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7562664" y="903295"/>
            <a:ext cx="326350" cy="297278"/>
          </a:xfrm>
          <a:custGeom>
            <a:rect b="b" l="l" r="r" t="t"/>
            <a:pathLst>
              <a:path extrusionOk="0" h="15175" w="16659">
                <a:moveTo>
                  <a:pt x="8320" y="0"/>
                </a:moveTo>
                <a:cubicBezTo>
                  <a:pt x="4864" y="0"/>
                  <a:pt x="1735" y="2383"/>
                  <a:pt x="914" y="5855"/>
                </a:cubicBezTo>
                <a:cubicBezTo>
                  <a:pt x="1" y="9943"/>
                  <a:pt x="2523" y="14031"/>
                  <a:pt x="6612" y="14988"/>
                </a:cubicBezTo>
                <a:cubicBezTo>
                  <a:pt x="7176" y="15114"/>
                  <a:pt x="7741" y="15175"/>
                  <a:pt x="8297" y="15175"/>
                </a:cubicBezTo>
                <a:cubicBezTo>
                  <a:pt x="11770" y="15175"/>
                  <a:pt x="14921" y="12814"/>
                  <a:pt x="15745" y="9291"/>
                </a:cubicBezTo>
                <a:cubicBezTo>
                  <a:pt x="16659" y="5202"/>
                  <a:pt x="14136" y="1114"/>
                  <a:pt x="10048" y="201"/>
                </a:cubicBezTo>
                <a:cubicBezTo>
                  <a:pt x="9469" y="65"/>
                  <a:pt x="8890" y="0"/>
                  <a:pt x="83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7555846" y="881648"/>
            <a:ext cx="340846" cy="340827"/>
          </a:xfrm>
          <a:custGeom>
            <a:rect b="b" l="l" r="r" t="t"/>
            <a:pathLst>
              <a:path extrusionOk="0" h="17398" w="17399">
                <a:moveTo>
                  <a:pt x="8699" y="305"/>
                </a:moveTo>
                <a:cubicBezTo>
                  <a:pt x="13310" y="305"/>
                  <a:pt x="17050" y="4089"/>
                  <a:pt x="17050" y="8699"/>
                </a:cubicBezTo>
                <a:cubicBezTo>
                  <a:pt x="17050" y="13310"/>
                  <a:pt x="13310" y="17050"/>
                  <a:pt x="8699" y="17050"/>
                </a:cubicBezTo>
                <a:cubicBezTo>
                  <a:pt x="4089" y="17050"/>
                  <a:pt x="305" y="13310"/>
                  <a:pt x="305" y="8699"/>
                </a:cubicBezTo>
                <a:cubicBezTo>
                  <a:pt x="305" y="4089"/>
                  <a:pt x="4089" y="305"/>
                  <a:pt x="8699" y="305"/>
                </a:cubicBezTo>
                <a:close/>
                <a:moveTo>
                  <a:pt x="8699" y="1"/>
                </a:moveTo>
                <a:cubicBezTo>
                  <a:pt x="3872" y="1"/>
                  <a:pt x="1" y="3915"/>
                  <a:pt x="1" y="8699"/>
                </a:cubicBezTo>
                <a:cubicBezTo>
                  <a:pt x="1" y="13484"/>
                  <a:pt x="3872" y="17398"/>
                  <a:pt x="8699" y="17398"/>
                </a:cubicBezTo>
                <a:cubicBezTo>
                  <a:pt x="13484" y="17398"/>
                  <a:pt x="17398" y="13484"/>
                  <a:pt x="17398" y="8699"/>
                </a:cubicBezTo>
                <a:cubicBezTo>
                  <a:pt x="17398" y="3915"/>
                  <a:pt x="13484" y="1"/>
                  <a:pt x="8699"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6149105" y="1396914"/>
            <a:ext cx="201953" cy="178426"/>
          </a:xfrm>
          <a:custGeom>
            <a:rect b="b" l="l" r="r" t="t"/>
            <a:pathLst>
              <a:path extrusionOk="0" h="9108" w="10309">
                <a:moveTo>
                  <a:pt x="5192" y="1"/>
                </a:moveTo>
                <a:cubicBezTo>
                  <a:pt x="3794" y="1"/>
                  <a:pt x="2409" y="637"/>
                  <a:pt x="1523" y="1836"/>
                </a:cubicBezTo>
                <a:cubicBezTo>
                  <a:pt x="1" y="3836"/>
                  <a:pt x="436" y="6707"/>
                  <a:pt x="2436" y="8229"/>
                </a:cubicBezTo>
                <a:cubicBezTo>
                  <a:pt x="3256" y="8822"/>
                  <a:pt x="4201" y="9107"/>
                  <a:pt x="5138" y="9107"/>
                </a:cubicBezTo>
                <a:cubicBezTo>
                  <a:pt x="6538" y="9107"/>
                  <a:pt x="7918" y="8471"/>
                  <a:pt x="8830" y="7272"/>
                </a:cubicBezTo>
                <a:cubicBezTo>
                  <a:pt x="10308" y="5272"/>
                  <a:pt x="9917" y="2401"/>
                  <a:pt x="7873" y="879"/>
                </a:cubicBezTo>
                <a:cubicBezTo>
                  <a:pt x="7071" y="286"/>
                  <a:pt x="6129" y="1"/>
                  <a:pt x="5192"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txBox="1"/>
          <p:nvPr/>
        </p:nvSpPr>
        <p:spPr>
          <a:xfrm>
            <a:off x="6363931" y="1412951"/>
            <a:ext cx="803400" cy="14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chemeClr val="dk1"/>
                </a:solidFill>
                <a:latin typeface="Work Sans"/>
                <a:ea typeface="Work Sans"/>
                <a:cs typeface="Work Sans"/>
                <a:sym typeface="Work Sans"/>
              </a:rPr>
              <a:t>Your username</a:t>
            </a:r>
            <a:endParaRPr sz="600">
              <a:solidFill>
                <a:schemeClr val="dk1"/>
              </a:solidFill>
              <a:latin typeface="Work Sans"/>
              <a:ea typeface="Work Sans"/>
              <a:cs typeface="Work Sans"/>
              <a:sym typeface="Work Sans"/>
            </a:endParaRPr>
          </a:p>
        </p:txBody>
      </p:sp>
      <p:pic>
        <p:nvPicPr>
          <p:cNvPr id="707" name="Google Shape;707;p43"/>
          <p:cNvPicPr preferRelativeResize="0"/>
          <p:nvPr/>
        </p:nvPicPr>
        <p:blipFill rotWithShape="1">
          <a:blip r:embed="rId3">
            <a:alphaModFix/>
          </a:blip>
          <a:srcRect b="19281" l="0" r="0" t="19274"/>
          <a:stretch/>
        </p:blipFill>
        <p:spPr>
          <a:xfrm>
            <a:off x="6099706" y="1646726"/>
            <a:ext cx="1985251" cy="2176123"/>
          </a:xfrm>
          <a:prstGeom prst="rect">
            <a:avLst/>
          </a:prstGeom>
          <a:noFill/>
          <a:ln>
            <a:noFill/>
          </a:ln>
        </p:spPr>
      </p:pic>
      <p:pic>
        <p:nvPicPr>
          <p:cNvPr id="708" name="Google Shape;708;p43"/>
          <p:cNvPicPr preferRelativeResize="0"/>
          <p:nvPr/>
        </p:nvPicPr>
        <p:blipFill rotWithShape="1">
          <a:blip r:embed="rId4">
            <a:alphaModFix/>
          </a:blip>
          <a:srcRect b="0" l="21916" r="21916" t="0"/>
          <a:stretch/>
        </p:blipFill>
        <p:spPr>
          <a:xfrm>
            <a:off x="7084304" y="903714"/>
            <a:ext cx="297300" cy="296700"/>
          </a:xfrm>
          <a:prstGeom prst="ellipse">
            <a:avLst/>
          </a:prstGeom>
          <a:noFill/>
          <a:ln>
            <a:noFill/>
          </a:ln>
        </p:spPr>
      </p:pic>
      <p:pic>
        <p:nvPicPr>
          <p:cNvPr id="709" name="Google Shape;709;p43"/>
          <p:cNvPicPr preferRelativeResize="0"/>
          <p:nvPr/>
        </p:nvPicPr>
        <p:blipFill rotWithShape="1">
          <a:blip r:embed="rId5">
            <a:alphaModFix/>
          </a:blip>
          <a:srcRect b="22029" l="0" r="0" t="22029"/>
          <a:stretch/>
        </p:blipFill>
        <p:spPr>
          <a:xfrm>
            <a:off x="6606729" y="903714"/>
            <a:ext cx="297300" cy="296700"/>
          </a:xfrm>
          <a:prstGeom prst="ellipse">
            <a:avLst/>
          </a:prstGeom>
          <a:noFill/>
          <a:ln>
            <a:noFill/>
          </a:ln>
        </p:spPr>
      </p:pic>
      <p:pic>
        <p:nvPicPr>
          <p:cNvPr id="710" name="Google Shape;710;p43"/>
          <p:cNvPicPr preferRelativeResize="0"/>
          <p:nvPr/>
        </p:nvPicPr>
        <p:blipFill rotWithShape="1">
          <a:blip r:embed="rId3">
            <a:alphaModFix/>
          </a:blip>
          <a:srcRect b="22029" l="0" r="0" t="22029"/>
          <a:stretch/>
        </p:blipFill>
        <p:spPr>
          <a:xfrm>
            <a:off x="6171766" y="903714"/>
            <a:ext cx="297300" cy="296700"/>
          </a:xfrm>
          <a:prstGeom prst="ellipse">
            <a:avLst/>
          </a:prstGeom>
          <a:noFill/>
          <a:ln>
            <a:noFill/>
          </a:ln>
        </p:spPr>
      </p:pic>
      <p:pic>
        <p:nvPicPr>
          <p:cNvPr id="711" name="Google Shape;711;p43"/>
          <p:cNvPicPr preferRelativeResize="0"/>
          <p:nvPr/>
        </p:nvPicPr>
        <p:blipFill rotWithShape="1">
          <a:blip r:embed="rId6">
            <a:alphaModFix/>
          </a:blip>
          <a:srcRect b="22029" l="0" r="0" t="22029"/>
          <a:stretch/>
        </p:blipFill>
        <p:spPr>
          <a:xfrm>
            <a:off x="7577616" y="903714"/>
            <a:ext cx="297300" cy="296700"/>
          </a:xfrm>
          <a:prstGeom prst="ellipse">
            <a:avLst/>
          </a:prstGeom>
          <a:noFill/>
          <a:ln>
            <a:noFill/>
          </a:ln>
        </p:spPr>
      </p:pic>
      <p:pic>
        <p:nvPicPr>
          <p:cNvPr id="712" name="Google Shape;712;p43"/>
          <p:cNvPicPr preferRelativeResize="0"/>
          <p:nvPr/>
        </p:nvPicPr>
        <p:blipFill rotWithShape="1">
          <a:blip r:embed="rId7">
            <a:alphaModFix/>
          </a:blip>
          <a:srcRect b="14045" l="0" r="0" t="14038"/>
          <a:stretch/>
        </p:blipFill>
        <p:spPr>
          <a:xfrm>
            <a:off x="6161981" y="1396926"/>
            <a:ext cx="177300" cy="178500"/>
          </a:xfrm>
          <a:prstGeom prst="ellipse">
            <a:avLst/>
          </a:prstGeom>
          <a:noFill/>
          <a:ln>
            <a:noFill/>
          </a:ln>
        </p:spPr>
      </p:pic>
      <p:cxnSp>
        <p:nvCxnSpPr>
          <p:cNvPr id="713" name="Google Shape;713;p43"/>
          <p:cNvCxnSpPr>
            <a:stCxn id="693" idx="3"/>
            <a:endCxn id="712" idx="2"/>
          </p:cNvCxnSpPr>
          <p:nvPr/>
        </p:nvCxnSpPr>
        <p:spPr>
          <a:xfrm>
            <a:off x="5609881" y="1046751"/>
            <a:ext cx="552000" cy="439500"/>
          </a:xfrm>
          <a:prstGeom prst="bentConnector3">
            <a:avLst>
              <a:gd fmla="val 50009" name="adj1"/>
            </a:avLst>
          </a:prstGeom>
          <a:noFill/>
          <a:ln cap="flat" cmpd="sng" w="9525">
            <a:solidFill>
              <a:schemeClr val="dk1"/>
            </a:solidFill>
            <a:prstDash val="solid"/>
            <a:round/>
            <a:headEnd len="med" w="med" type="none"/>
            <a:tailEnd len="med" w="med" type="oval"/>
          </a:ln>
        </p:spPr>
      </p:cxnSp>
      <p:cxnSp>
        <p:nvCxnSpPr>
          <p:cNvPr id="714" name="Google Shape;714;p43"/>
          <p:cNvCxnSpPr>
            <a:stCxn id="694" idx="3"/>
            <a:endCxn id="707" idx="1"/>
          </p:cNvCxnSpPr>
          <p:nvPr/>
        </p:nvCxnSpPr>
        <p:spPr>
          <a:xfrm>
            <a:off x="5609920" y="2571626"/>
            <a:ext cx="489900" cy="163200"/>
          </a:xfrm>
          <a:prstGeom prst="bentConnector3">
            <a:avLst>
              <a:gd fmla="val 49988" name="adj1"/>
            </a:avLst>
          </a:prstGeom>
          <a:noFill/>
          <a:ln cap="flat" cmpd="sng" w="9525">
            <a:solidFill>
              <a:schemeClr val="dk1"/>
            </a:solidFill>
            <a:prstDash val="solid"/>
            <a:round/>
            <a:headEnd len="med" w="med" type="none"/>
            <a:tailEnd len="med" w="med" type="oval"/>
          </a:ln>
        </p:spPr>
      </p:cxnSp>
      <p:cxnSp>
        <p:nvCxnSpPr>
          <p:cNvPr id="715" name="Google Shape;715;p43"/>
          <p:cNvCxnSpPr>
            <a:stCxn id="695" idx="3"/>
          </p:cNvCxnSpPr>
          <p:nvPr/>
        </p:nvCxnSpPr>
        <p:spPr>
          <a:xfrm flipH="1" rot="10800000">
            <a:off x="5609920" y="3954276"/>
            <a:ext cx="599100" cy="142200"/>
          </a:xfrm>
          <a:prstGeom prst="bentConnector3">
            <a:avLst>
              <a:gd fmla="val 50000"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BUYER PERSONA INFOGRAPHIC</a:t>
            </a:r>
            <a:endParaRPr/>
          </a:p>
        </p:txBody>
      </p:sp>
      <p:sp>
        <p:nvSpPr>
          <p:cNvPr id="721" name="Google Shape;721;p44"/>
          <p:cNvSpPr txBox="1"/>
          <p:nvPr>
            <p:ph idx="4294967295" type="subTitle"/>
          </p:nvPr>
        </p:nvSpPr>
        <p:spPr>
          <a:xfrm>
            <a:off x="3538950" y="2835729"/>
            <a:ext cx="2066100" cy="16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want to support the planet with each buy. That’s why I support companies that are eco-friendly. Making a positive impact on our planet with every purchase I make”</a:t>
            </a:r>
            <a:endParaRPr/>
          </a:p>
        </p:txBody>
      </p:sp>
      <p:sp>
        <p:nvSpPr>
          <p:cNvPr id="722" name="Google Shape;722;p44"/>
          <p:cNvSpPr txBox="1"/>
          <p:nvPr>
            <p:ph idx="4294967295" type="subTitle"/>
          </p:nvPr>
        </p:nvSpPr>
        <p:spPr>
          <a:xfrm>
            <a:off x="5850703" y="1030543"/>
            <a:ext cx="2578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ighteous"/>
                <a:ea typeface="Righteous"/>
                <a:cs typeface="Righteous"/>
                <a:sym typeface="Righteous"/>
              </a:rPr>
              <a:t>MOTIVATIONS</a:t>
            </a:r>
            <a:endParaRPr sz="1800">
              <a:latin typeface="Righteous"/>
              <a:ea typeface="Righteous"/>
              <a:cs typeface="Righteous"/>
              <a:sym typeface="Righteous"/>
            </a:endParaRPr>
          </a:p>
        </p:txBody>
      </p:sp>
      <p:sp>
        <p:nvSpPr>
          <p:cNvPr id="723" name="Google Shape;723;p44"/>
          <p:cNvSpPr txBox="1"/>
          <p:nvPr>
            <p:ph idx="4294967295" type="subTitle"/>
          </p:nvPr>
        </p:nvSpPr>
        <p:spPr>
          <a:xfrm>
            <a:off x="5851935" y="2861591"/>
            <a:ext cx="25761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ighteous"/>
                <a:ea typeface="Righteous"/>
                <a:cs typeface="Righteous"/>
                <a:sym typeface="Righteous"/>
              </a:rPr>
              <a:t>PAIN POINTS</a:t>
            </a:r>
            <a:endParaRPr sz="1800">
              <a:latin typeface="Righteous"/>
              <a:ea typeface="Righteous"/>
              <a:cs typeface="Righteous"/>
              <a:sym typeface="Righteous"/>
            </a:endParaRPr>
          </a:p>
        </p:txBody>
      </p:sp>
      <p:sp>
        <p:nvSpPr>
          <p:cNvPr id="724" name="Google Shape;724;p44"/>
          <p:cNvSpPr txBox="1"/>
          <p:nvPr>
            <p:ph idx="4294967295" type="subTitle"/>
          </p:nvPr>
        </p:nvSpPr>
        <p:spPr>
          <a:xfrm>
            <a:off x="5851925" y="3203829"/>
            <a:ext cx="2576100" cy="12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Programmed obsolescence, difficulty repairing products and too much usage of </a:t>
            </a:r>
            <a:r>
              <a:rPr lang="en"/>
              <a:t>unnecessary</a:t>
            </a:r>
            <a:r>
              <a:rPr lang="en"/>
              <a:t> plastics. Repairability is another critical aspect that deserves attention</a:t>
            </a:r>
            <a:endParaRPr sz="1200"/>
          </a:p>
        </p:txBody>
      </p:sp>
      <p:pic>
        <p:nvPicPr>
          <p:cNvPr id="725" name="Google Shape;725;p44"/>
          <p:cNvPicPr preferRelativeResize="0"/>
          <p:nvPr/>
        </p:nvPicPr>
        <p:blipFill rotWithShape="1">
          <a:blip r:embed="rId3">
            <a:alphaModFix/>
          </a:blip>
          <a:srcRect b="24821" l="0" r="0" t="24821"/>
          <a:stretch/>
        </p:blipFill>
        <p:spPr>
          <a:xfrm>
            <a:off x="3538263" y="1176490"/>
            <a:ext cx="2067473" cy="1562076"/>
          </a:xfrm>
          <a:prstGeom prst="rect">
            <a:avLst/>
          </a:prstGeom>
          <a:noFill/>
          <a:ln>
            <a:noFill/>
          </a:ln>
        </p:spPr>
      </p:pic>
      <p:graphicFrame>
        <p:nvGraphicFramePr>
          <p:cNvPr id="726" name="Google Shape;726;p44"/>
          <p:cNvGraphicFramePr/>
          <p:nvPr/>
        </p:nvGraphicFramePr>
        <p:xfrm>
          <a:off x="717987" y="1176603"/>
          <a:ext cx="3000000" cy="3000000"/>
        </p:xfrm>
        <a:graphic>
          <a:graphicData uri="http://schemas.openxmlformats.org/drawingml/2006/table">
            <a:tbl>
              <a:tblPr>
                <a:noFill/>
                <a:tableStyleId>{6DAC358C-B6A7-4BB4-9124-03042073344E}</a:tableStyleId>
              </a:tblPr>
              <a:tblGrid>
                <a:gridCol w="1289300"/>
                <a:gridCol w="1289300"/>
              </a:tblGrid>
              <a:tr h="520650">
                <a:tc>
                  <a:txBody>
                    <a:bodyPr/>
                    <a:lstStyle/>
                    <a:p>
                      <a:pPr indent="0" lvl="0" marL="0" rtl="0" algn="l">
                        <a:spcBef>
                          <a:spcPts val="0"/>
                        </a:spcBef>
                        <a:spcAft>
                          <a:spcPts val="0"/>
                        </a:spcAft>
                        <a:buNone/>
                      </a:pPr>
                      <a:r>
                        <a:rPr lang="en">
                          <a:solidFill>
                            <a:schemeClr val="dk1"/>
                          </a:solidFill>
                          <a:latin typeface="Righteous"/>
                          <a:ea typeface="Righteous"/>
                          <a:cs typeface="Righteous"/>
                          <a:sym typeface="Righteous"/>
                        </a:rPr>
                        <a:t>NAME</a:t>
                      </a:r>
                      <a:endParaRPr>
                        <a:solidFill>
                          <a:schemeClr val="dk1"/>
                        </a:solidFill>
                        <a:latin typeface="Righteous"/>
                        <a:ea typeface="Righteous"/>
                        <a:cs typeface="Righteous"/>
                        <a:sym typeface="Righteou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Jenna Doe</a:t>
                      </a:r>
                      <a:endParaRPr sz="12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0650">
                <a:tc>
                  <a:txBody>
                    <a:bodyPr/>
                    <a:lstStyle/>
                    <a:p>
                      <a:pPr indent="0" lvl="0" marL="0" rtl="0" algn="l">
                        <a:spcBef>
                          <a:spcPts val="0"/>
                        </a:spcBef>
                        <a:spcAft>
                          <a:spcPts val="0"/>
                        </a:spcAft>
                        <a:buNone/>
                      </a:pPr>
                      <a:r>
                        <a:rPr lang="en">
                          <a:solidFill>
                            <a:schemeClr val="dk1"/>
                          </a:solidFill>
                          <a:latin typeface="Righteous"/>
                          <a:ea typeface="Righteous"/>
                          <a:cs typeface="Righteous"/>
                          <a:sym typeface="Righteous"/>
                        </a:rPr>
                        <a:t>AGE</a:t>
                      </a:r>
                      <a:endParaRPr>
                        <a:solidFill>
                          <a:schemeClr val="dk1"/>
                        </a:solidFill>
                        <a:latin typeface="Righteous"/>
                        <a:ea typeface="Righteous"/>
                        <a:cs typeface="Righteous"/>
                        <a:sym typeface="Righteou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30 years old</a:t>
                      </a:r>
                      <a:endParaRPr sz="12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0650">
                <a:tc>
                  <a:txBody>
                    <a:bodyPr/>
                    <a:lstStyle/>
                    <a:p>
                      <a:pPr indent="0" lvl="0" marL="0" rtl="0" algn="l">
                        <a:spcBef>
                          <a:spcPts val="0"/>
                        </a:spcBef>
                        <a:spcAft>
                          <a:spcPts val="0"/>
                        </a:spcAft>
                        <a:buNone/>
                      </a:pPr>
                      <a:r>
                        <a:rPr lang="en">
                          <a:solidFill>
                            <a:schemeClr val="dk1"/>
                          </a:solidFill>
                          <a:latin typeface="Righteous"/>
                          <a:ea typeface="Righteous"/>
                          <a:cs typeface="Righteous"/>
                          <a:sym typeface="Righteous"/>
                        </a:rPr>
                        <a:t>EDUCATION</a:t>
                      </a:r>
                      <a:endParaRPr>
                        <a:solidFill>
                          <a:schemeClr val="dk1"/>
                        </a:solidFill>
                        <a:latin typeface="Righteous"/>
                        <a:ea typeface="Righteous"/>
                        <a:cs typeface="Righteous"/>
                        <a:sym typeface="Righteou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Work Sans"/>
                          <a:ea typeface="Work Sans"/>
                          <a:cs typeface="Work Sans"/>
                          <a:sym typeface="Work Sans"/>
                        </a:rPr>
                        <a:t>Teacher</a:t>
                      </a:r>
                      <a:endParaRPr sz="12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27" name="Google Shape;727;p44"/>
          <p:cNvSpPr txBox="1"/>
          <p:nvPr>
            <p:ph idx="4294967295" type="subTitle"/>
          </p:nvPr>
        </p:nvSpPr>
        <p:spPr>
          <a:xfrm>
            <a:off x="5850650" y="1332555"/>
            <a:ext cx="2578200" cy="1270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a:t>Lifelong learning</a:t>
            </a:r>
            <a:endParaRPr/>
          </a:p>
          <a:p>
            <a:pPr indent="-304800" lvl="0" marL="457200" rtl="0" algn="l">
              <a:spcBef>
                <a:spcPts val="0"/>
              </a:spcBef>
              <a:spcAft>
                <a:spcPts val="0"/>
              </a:spcAft>
              <a:buClr>
                <a:schemeClr val="dk2"/>
              </a:buClr>
              <a:buSzPts val="1200"/>
              <a:buChar char="●"/>
            </a:pPr>
            <a:r>
              <a:rPr lang="en"/>
              <a:t>Passionate educator</a:t>
            </a:r>
            <a:endParaRPr/>
          </a:p>
          <a:p>
            <a:pPr indent="-304800" lvl="0" marL="457200" rtl="0" algn="l">
              <a:spcBef>
                <a:spcPts val="0"/>
              </a:spcBef>
              <a:spcAft>
                <a:spcPts val="0"/>
              </a:spcAft>
              <a:buClr>
                <a:schemeClr val="dk2"/>
              </a:buClr>
              <a:buSzPts val="1200"/>
              <a:buChar char="●"/>
            </a:pPr>
            <a:r>
              <a:rPr lang="en"/>
              <a:t>Student success</a:t>
            </a:r>
            <a:endParaRPr/>
          </a:p>
          <a:p>
            <a:pPr indent="-304800" lvl="0" marL="457200" rtl="0" algn="l">
              <a:spcBef>
                <a:spcPts val="0"/>
              </a:spcBef>
              <a:spcAft>
                <a:spcPts val="0"/>
              </a:spcAft>
              <a:buClr>
                <a:schemeClr val="dk2"/>
              </a:buClr>
              <a:buSzPts val="1200"/>
              <a:buChar char="●"/>
            </a:pPr>
            <a:r>
              <a:rPr lang="en"/>
              <a:t>Inspiring mentor</a:t>
            </a:r>
            <a:endParaRPr/>
          </a:p>
          <a:p>
            <a:pPr indent="-304800" lvl="0" marL="457200" rtl="0" algn="l">
              <a:spcBef>
                <a:spcPts val="0"/>
              </a:spcBef>
              <a:spcAft>
                <a:spcPts val="0"/>
              </a:spcAft>
              <a:buClr>
                <a:schemeClr val="dk2"/>
              </a:buClr>
              <a:buSzPts val="1200"/>
              <a:buChar char="●"/>
            </a:pPr>
            <a:r>
              <a:rPr lang="en"/>
              <a:t>Community engagement</a:t>
            </a:r>
            <a:endParaRPr/>
          </a:p>
          <a:p>
            <a:pPr indent="-304800" lvl="0" marL="457200" rtl="0" algn="l">
              <a:spcBef>
                <a:spcPts val="0"/>
              </a:spcBef>
              <a:spcAft>
                <a:spcPts val="0"/>
              </a:spcAft>
              <a:buClr>
                <a:schemeClr val="dk2"/>
              </a:buClr>
              <a:buSzPts val="1200"/>
              <a:buChar char="●"/>
            </a:pPr>
            <a:r>
              <a:rPr lang="en"/>
              <a:t>Educational improvement</a:t>
            </a:r>
            <a:endParaRPr/>
          </a:p>
        </p:txBody>
      </p:sp>
      <p:sp>
        <p:nvSpPr>
          <p:cNvPr id="728" name="Google Shape;728;p44"/>
          <p:cNvSpPr txBox="1"/>
          <p:nvPr>
            <p:ph idx="4294967295" type="subTitle"/>
          </p:nvPr>
        </p:nvSpPr>
        <p:spPr>
          <a:xfrm>
            <a:off x="719237" y="2861591"/>
            <a:ext cx="25761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ighteous"/>
                <a:ea typeface="Righteous"/>
                <a:cs typeface="Righteous"/>
                <a:sym typeface="Righteous"/>
              </a:rPr>
              <a:t>PERSONALITY</a:t>
            </a:r>
            <a:endParaRPr sz="1800">
              <a:latin typeface="Righteous"/>
              <a:ea typeface="Righteous"/>
              <a:cs typeface="Righteous"/>
              <a:sym typeface="Righteous"/>
            </a:endParaRPr>
          </a:p>
        </p:txBody>
      </p:sp>
      <p:sp>
        <p:nvSpPr>
          <p:cNvPr id="729" name="Google Shape;729;p44"/>
          <p:cNvSpPr txBox="1"/>
          <p:nvPr>
            <p:ph idx="4294967295" type="subTitle"/>
          </p:nvPr>
        </p:nvSpPr>
        <p:spPr>
          <a:xfrm>
            <a:off x="719237" y="3204129"/>
            <a:ext cx="2576100" cy="1270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a:t>Charismatic</a:t>
            </a:r>
            <a:endParaRPr/>
          </a:p>
          <a:p>
            <a:pPr indent="-304800" lvl="0" marL="457200" rtl="0" algn="l">
              <a:spcBef>
                <a:spcPts val="0"/>
              </a:spcBef>
              <a:spcAft>
                <a:spcPts val="0"/>
              </a:spcAft>
              <a:buClr>
                <a:schemeClr val="dk2"/>
              </a:buClr>
              <a:buSzPts val="1200"/>
              <a:buChar char="●"/>
            </a:pPr>
            <a:r>
              <a:rPr lang="en"/>
              <a:t>Resilient</a:t>
            </a:r>
            <a:endParaRPr/>
          </a:p>
          <a:p>
            <a:pPr indent="-304800" lvl="0" marL="457200" rtl="0" algn="l">
              <a:spcBef>
                <a:spcPts val="0"/>
              </a:spcBef>
              <a:spcAft>
                <a:spcPts val="0"/>
              </a:spcAft>
              <a:buClr>
                <a:schemeClr val="dk2"/>
              </a:buClr>
              <a:buSzPts val="1200"/>
              <a:buChar char="●"/>
            </a:pPr>
            <a:r>
              <a:rPr lang="en"/>
              <a:t>Empathetic</a:t>
            </a:r>
            <a:endParaRPr/>
          </a:p>
          <a:p>
            <a:pPr indent="-304800" lvl="0" marL="457200" rtl="0" algn="l">
              <a:spcBef>
                <a:spcPts val="0"/>
              </a:spcBef>
              <a:spcAft>
                <a:spcPts val="0"/>
              </a:spcAft>
              <a:buClr>
                <a:schemeClr val="dk2"/>
              </a:buClr>
              <a:buSzPts val="1200"/>
              <a:buChar char="●"/>
            </a:pPr>
            <a:r>
              <a:rPr lang="en"/>
              <a:t>Ambitious</a:t>
            </a:r>
            <a:endParaRPr/>
          </a:p>
          <a:p>
            <a:pPr indent="-304800" lvl="0" marL="457200" rtl="0" algn="l">
              <a:spcBef>
                <a:spcPts val="0"/>
              </a:spcBef>
              <a:spcAft>
                <a:spcPts val="0"/>
              </a:spcAft>
              <a:buClr>
                <a:schemeClr val="dk2"/>
              </a:buClr>
              <a:buSzPts val="1200"/>
              <a:buChar char="●"/>
            </a:pPr>
            <a:r>
              <a:rPr lang="en"/>
              <a:t>Creative</a:t>
            </a:r>
            <a:endParaRPr/>
          </a:p>
          <a:p>
            <a:pPr indent="-304800" lvl="0" marL="457200" rtl="0" algn="l">
              <a:spcBef>
                <a:spcPts val="0"/>
              </a:spcBef>
              <a:spcAft>
                <a:spcPts val="0"/>
              </a:spcAft>
              <a:buClr>
                <a:schemeClr val="dk2"/>
              </a:buClr>
              <a:buSzPts val="1200"/>
              <a:buChar char="●"/>
            </a:pPr>
            <a:r>
              <a:rPr lang="en"/>
              <a:t>Confident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ROADMAP OF OUR SOCIALS</a:t>
            </a:r>
            <a:endParaRPr/>
          </a:p>
        </p:txBody>
      </p:sp>
      <p:graphicFrame>
        <p:nvGraphicFramePr>
          <p:cNvPr id="735" name="Google Shape;735;p45"/>
          <p:cNvGraphicFramePr/>
          <p:nvPr/>
        </p:nvGraphicFramePr>
        <p:xfrm>
          <a:off x="726875" y="1452988"/>
          <a:ext cx="3000000" cy="3000000"/>
        </p:xfrm>
        <a:graphic>
          <a:graphicData uri="http://schemas.openxmlformats.org/drawingml/2006/table">
            <a:tbl>
              <a:tblPr>
                <a:noFill/>
                <a:tableStyleId>{2B30F15E-C293-42CE-9C87-44252B725631}</a:tableStyleId>
              </a:tblPr>
              <a:tblGrid>
                <a:gridCol w="1361775"/>
                <a:gridCol w="2353050"/>
                <a:gridCol w="332425"/>
                <a:gridCol w="332425"/>
                <a:gridCol w="332425"/>
                <a:gridCol w="332425"/>
                <a:gridCol w="332425"/>
                <a:gridCol w="332425"/>
                <a:gridCol w="332425"/>
                <a:gridCol w="332425"/>
                <a:gridCol w="332425"/>
                <a:gridCol w="332425"/>
                <a:gridCol w="332425"/>
                <a:gridCol w="332425"/>
              </a:tblGrid>
              <a:tr h="436275">
                <a:tc>
                  <a:txBody>
                    <a:bodyPr/>
                    <a:lstStyle/>
                    <a:p>
                      <a:pPr indent="0" lvl="0" marL="0" rtl="0" algn="ctr">
                        <a:spcBef>
                          <a:spcPts val="0"/>
                        </a:spcBef>
                        <a:spcAft>
                          <a:spcPts val="0"/>
                        </a:spcAft>
                        <a:buNone/>
                      </a:pPr>
                      <a:r>
                        <a:rPr lang="en" sz="1600">
                          <a:solidFill>
                            <a:schemeClr val="dk1"/>
                          </a:solidFill>
                          <a:latin typeface="Righteous"/>
                          <a:ea typeface="Righteous"/>
                          <a:cs typeface="Righteous"/>
                          <a:sym typeface="Righteous"/>
                        </a:rPr>
                        <a:t>INITIATIVE</a:t>
                      </a:r>
                      <a:endParaRPr sz="1600">
                        <a:solidFill>
                          <a:schemeClr val="dk1"/>
                        </a:solidFill>
                        <a:latin typeface="Righteous"/>
                        <a:ea typeface="Righteous"/>
                        <a:cs typeface="Righteous"/>
                        <a:sym typeface="Righteou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Righteous"/>
                          <a:ea typeface="Righteous"/>
                          <a:cs typeface="Righteous"/>
                          <a:sym typeface="Righteous"/>
                        </a:rPr>
                        <a:t>OBJECTIVE</a:t>
                      </a:r>
                      <a:endParaRPr sz="16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J</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F</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M</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ighteous"/>
                          <a:ea typeface="Righteous"/>
                          <a:cs typeface="Righteous"/>
                          <a:sym typeface="Righteous"/>
                        </a:rPr>
                        <a:t>A</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M</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J</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J</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A</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S</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O</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ighteous"/>
                          <a:ea typeface="Righteous"/>
                          <a:cs typeface="Righteous"/>
                          <a:sym typeface="Righteous"/>
                        </a:rPr>
                        <a:t>N</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ighteous"/>
                          <a:ea typeface="Righteous"/>
                          <a:cs typeface="Righteous"/>
                          <a:sym typeface="Righteous"/>
                        </a:rPr>
                        <a:t>D</a:t>
                      </a:r>
                      <a:endParaRPr sz="1200">
                        <a:solidFill>
                          <a:schemeClr val="dk1"/>
                        </a:solidFill>
                        <a:latin typeface="Righteous"/>
                        <a:ea typeface="Righteous"/>
                        <a:cs typeface="Righteous"/>
                        <a:sym typeface="Righteou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Dance trend</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Make a video of our team following the newest trend on Tiktok</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A day in my life</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Showing the most human side of our company</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Anniversary</a:t>
                      </a:r>
                      <a:r>
                        <a:rPr lang="en" sz="1000">
                          <a:solidFill>
                            <a:schemeClr val="dk1"/>
                          </a:solidFill>
                          <a:latin typeface="Work Sans"/>
                          <a:ea typeface="Work Sans"/>
                          <a:cs typeface="Work Sans"/>
                          <a:sym typeface="Work Sans"/>
                        </a:rPr>
                        <a:t> giveaway</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Generate engagement and</a:t>
                      </a:r>
                      <a:endParaRPr sz="1000">
                        <a:solidFill>
                          <a:schemeClr val="dk1"/>
                        </a:solidFill>
                        <a:latin typeface="Work Sans"/>
                        <a:ea typeface="Work Sans"/>
                        <a:cs typeface="Work Sans"/>
                        <a:sym typeface="Work Sans"/>
                      </a:endParaRPr>
                    </a:p>
                    <a:p>
                      <a:pPr indent="0" lvl="0" marL="0" rtl="0" algn="l">
                        <a:spcBef>
                          <a:spcPts val="0"/>
                        </a:spcBef>
                        <a:spcAft>
                          <a:spcPts val="0"/>
                        </a:spcAft>
                        <a:buNone/>
                      </a:pPr>
                      <a:r>
                        <a:rPr lang="en" sz="1000">
                          <a:solidFill>
                            <a:schemeClr val="dk1"/>
                          </a:solidFill>
                          <a:latin typeface="Work Sans"/>
                          <a:ea typeface="Work Sans"/>
                          <a:cs typeface="Work Sans"/>
                          <a:sym typeface="Work Sans"/>
                        </a:rPr>
                        <a:t>get new followers</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“How it’s made” reel</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Show our creative process and engage new followers</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Live on tiktok</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Create a webinar to show new clients how to use our products</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45100">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Instagram contest</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Work Sans"/>
                          <a:ea typeface="Work Sans"/>
                          <a:cs typeface="Work Sans"/>
                          <a:sym typeface="Work Sans"/>
                        </a:rPr>
                        <a:t>Get more people to speak about us and use our </a:t>
                      </a:r>
                      <a:r>
                        <a:rPr lang="en" sz="1000">
                          <a:solidFill>
                            <a:schemeClr val="dk1"/>
                          </a:solidFill>
                          <a:latin typeface="Work Sans"/>
                          <a:ea typeface="Work Sans"/>
                          <a:cs typeface="Work Sans"/>
                          <a:sym typeface="Work Sans"/>
                        </a:rPr>
                        <a:t>hashtag</a:t>
                      </a:r>
                      <a:r>
                        <a:rPr lang="en" sz="1000">
                          <a:solidFill>
                            <a:schemeClr val="dk1"/>
                          </a:solidFill>
                          <a:latin typeface="Work Sans"/>
                          <a:ea typeface="Work Sans"/>
                          <a:cs typeface="Work Sans"/>
                          <a:sym typeface="Work Sans"/>
                        </a:rPr>
                        <a:t> “#company”</a:t>
                      </a:r>
                      <a:endParaRPr sz="1000">
                        <a:solidFill>
                          <a:schemeClr val="dk1"/>
                        </a:solidFill>
                        <a:latin typeface="Work Sans"/>
                        <a:ea typeface="Work Sans"/>
                        <a:cs typeface="Work Sans"/>
                        <a:sym typeface="Work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Work Sans"/>
                        <a:ea typeface="Work Sans"/>
                        <a:cs typeface="Work Sans"/>
                        <a:sym typeface="Work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pic>
        <p:nvPicPr>
          <p:cNvPr id="740" name="Google Shape;740;p46"/>
          <p:cNvPicPr preferRelativeResize="0"/>
          <p:nvPr/>
        </p:nvPicPr>
        <p:blipFill rotWithShape="1">
          <a:blip r:embed="rId3">
            <a:alphaModFix/>
          </a:blip>
          <a:srcRect b="0" l="21848" r="21854" t="0"/>
          <a:stretch/>
        </p:blipFill>
        <p:spPr>
          <a:xfrm>
            <a:off x="6143225" y="535000"/>
            <a:ext cx="2285676" cy="2275798"/>
          </a:xfrm>
          <a:prstGeom prst="rect">
            <a:avLst/>
          </a:prstGeom>
          <a:noFill/>
          <a:ln>
            <a:noFill/>
          </a:ln>
        </p:spPr>
      </p:pic>
      <p:pic>
        <p:nvPicPr>
          <p:cNvPr id="741" name="Google Shape;741;p46"/>
          <p:cNvPicPr preferRelativeResize="0"/>
          <p:nvPr/>
        </p:nvPicPr>
        <p:blipFill rotWithShape="1">
          <a:blip r:embed="rId4">
            <a:alphaModFix/>
          </a:blip>
          <a:srcRect b="32691" l="0" r="8483" t="32691"/>
          <a:stretch/>
        </p:blipFill>
        <p:spPr>
          <a:xfrm>
            <a:off x="715100" y="2972925"/>
            <a:ext cx="7713802" cy="1635576"/>
          </a:xfrm>
          <a:prstGeom prst="rect">
            <a:avLst/>
          </a:prstGeom>
          <a:noFill/>
          <a:ln>
            <a:noFill/>
          </a:ln>
        </p:spPr>
      </p:pic>
      <p:sp>
        <p:nvSpPr>
          <p:cNvPr id="742" name="Google Shape;742;p46"/>
          <p:cNvSpPr txBox="1"/>
          <p:nvPr>
            <p:ph type="title"/>
          </p:nvPr>
        </p:nvSpPr>
        <p:spPr>
          <a:xfrm>
            <a:off x="715100" y="534998"/>
            <a:ext cx="2445600" cy="16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DAY WORKING WITH ME”</a:t>
            </a:r>
            <a:endParaRPr/>
          </a:p>
        </p:txBody>
      </p:sp>
      <p:sp>
        <p:nvSpPr>
          <p:cNvPr id="743" name="Google Shape;743;p46"/>
          <p:cNvSpPr txBox="1"/>
          <p:nvPr>
            <p:ph idx="1" type="subTitle"/>
          </p:nvPr>
        </p:nvSpPr>
        <p:spPr>
          <a:xfrm>
            <a:off x="715100" y="1931637"/>
            <a:ext cx="2445600" cy="67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trend shows the perks of your company and helps you establish brand identity</a:t>
            </a:r>
            <a:endParaRPr/>
          </a:p>
        </p:txBody>
      </p:sp>
      <p:pic>
        <p:nvPicPr>
          <p:cNvPr id="744" name="Google Shape;744;p46"/>
          <p:cNvPicPr preferRelativeResize="0"/>
          <p:nvPr/>
        </p:nvPicPr>
        <p:blipFill rotWithShape="1">
          <a:blip r:embed="rId5">
            <a:alphaModFix/>
          </a:blip>
          <a:srcRect b="0" l="11819" r="21854" t="0"/>
          <a:stretch/>
        </p:blipFill>
        <p:spPr>
          <a:xfrm>
            <a:off x="3283250" y="535000"/>
            <a:ext cx="2692803" cy="2275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47"/>
          <p:cNvSpPr txBox="1"/>
          <p:nvPr>
            <p:ph idx="6" type="subTitle"/>
          </p:nvPr>
        </p:nvSpPr>
        <p:spPr>
          <a:xfrm>
            <a:off x="3387900" y="3111744"/>
            <a:ext cx="2368200" cy="10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had been searching for the right solution for our business for a long time, but the team found us the perfect fit!”</a:t>
            </a:r>
            <a:endParaRPr/>
          </a:p>
        </p:txBody>
      </p:sp>
      <p:sp>
        <p:nvSpPr>
          <p:cNvPr id="750" name="Google Shape;750;p47"/>
          <p:cNvSpPr txBox="1"/>
          <p:nvPr>
            <p:ph idx="4" type="subTitle"/>
          </p:nvPr>
        </p:nvSpPr>
        <p:spPr>
          <a:xfrm>
            <a:off x="715100" y="3109649"/>
            <a:ext cx="2368200" cy="106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team was great to work with! They provided fast and helpful service and their attention to detail was top-notch”</a:t>
            </a:r>
            <a:endParaRPr/>
          </a:p>
        </p:txBody>
      </p:sp>
      <p:sp>
        <p:nvSpPr>
          <p:cNvPr id="751" name="Google Shape;751;p47"/>
          <p:cNvSpPr txBox="1"/>
          <p:nvPr>
            <p:ph idx="5" type="subTitle"/>
          </p:nvPr>
        </p:nvSpPr>
        <p:spPr>
          <a:xfrm>
            <a:off x="6060700" y="3111749"/>
            <a:ext cx="2368200" cy="10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had a fantastic experience working with them. They made the process easy and stress-free. I will </a:t>
            </a:r>
            <a:r>
              <a:rPr lang="en"/>
              <a:t>definitely</a:t>
            </a:r>
            <a:r>
              <a:rPr lang="en"/>
              <a:t> buy here again”</a:t>
            </a:r>
            <a:endParaRPr/>
          </a:p>
        </p:txBody>
      </p:sp>
      <p:sp>
        <p:nvSpPr>
          <p:cNvPr id="752" name="Google Shape;752;p47"/>
          <p:cNvSpPr txBox="1"/>
          <p:nvPr>
            <p:ph idx="1" type="subTitle"/>
          </p:nvPr>
        </p:nvSpPr>
        <p:spPr>
          <a:xfrm>
            <a:off x="715100" y="4104224"/>
            <a:ext cx="2368200" cy="41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MACARENA PATTERSON</a:t>
            </a:r>
            <a:endParaRPr/>
          </a:p>
        </p:txBody>
      </p:sp>
      <p:sp>
        <p:nvSpPr>
          <p:cNvPr id="753" name="Google Shape;753;p47"/>
          <p:cNvSpPr txBox="1"/>
          <p:nvPr>
            <p:ph idx="2" type="subTitle"/>
          </p:nvPr>
        </p:nvSpPr>
        <p:spPr>
          <a:xfrm>
            <a:off x="6060700" y="4103924"/>
            <a:ext cx="23682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JOHN NELSON</a:t>
            </a:r>
            <a:endParaRPr/>
          </a:p>
        </p:txBody>
      </p:sp>
      <p:sp>
        <p:nvSpPr>
          <p:cNvPr id="754" name="Google Shape;754;p47"/>
          <p:cNvSpPr txBox="1"/>
          <p:nvPr>
            <p:ph idx="3" type="subTitle"/>
          </p:nvPr>
        </p:nvSpPr>
        <p:spPr>
          <a:xfrm>
            <a:off x="3387900" y="4103923"/>
            <a:ext cx="23682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PETER JAMES</a:t>
            </a:r>
            <a:endParaRPr/>
          </a:p>
        </p:txBody>
      </p:sp>
      <p:sp>
        <p:nvSpPr>
          <p:cNvPr id="755" name="Google Shape;755;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 OF PAST CLIENTS</a:t>
            </a:r>
            <a:endParaRPr/>
          </a:p>
        </p:txBody>
      </p:sp>
      <p:pic>
        <p:nvPicPr>
          <p:cNvPr id="756" name="Google Shape;756;p47"/>
          <p:cNvPicPr preferRelativeResize="0"/>
          <p:nvPr/>
        </p:nvPicPr>
        <p:blipFill rotWithShape="1">
          <a:blip r:embed="rId3">
            <a:alphaModFix/>
          </a:blip>
          <a:srcRect b="16676" l="0" r="0" t="16669"/>
          <a:stretch/>
        </p:blipFill>
        <p:spPr>
          <a:xfrm>
            <a:off x="3802262" y="1431513"/>
            <a:ext cx="1539478" cy="1539548"/>
          </a:xfrm>
          <a:prstGeom prst="rect">
            <a:avLst/>
          </a:prstGeom>
          <a:noFill/>
          <a:ln>
            <a:noFill/>
          </a:ln>
        </p:spPr>
      </p:pic>
      <p:pic>
        <p:nvPicPr>
          <p:cNvPr id="757" name="Google Shape;757;p47"/>
          <p:cNvPicPr preferRelativeResize="0"/>
          <p:nvPr/>
        </p:nvPicPr>
        <p:blipFill rotWithShape="1">
          <a:blip r:embed="rId4">
            <a:alphaModFix/>
          </a:blip>
          <a:srcRect b="41776" l="29387" r="35332" t="33040"/>
          <a:stretch/>
        </p:blipFill>
        <p:spPr>
          <a:xfrm>
            <a:off x="6475062" y="1431514"/>
            <a:ext cx="1539479" cy="1539548"/>
          </a:xfrm>
          <a:prstGeom prst="rect">
            <a:avLst/>
          </a:prstGeom>
          <a:noFill/>
          <a:ln>
            <a:noFill/>
          </a:ln>
        </p:spPr>
      </p:pic>
      <p:pic>
        <p:nvPicPr>
          <p:cNvPr id="758" name="Google Shape;758;p47"/>
          <p:cNvPicPr preferRelativeResize="0"/>
          <p:nvPr/>
        </p:nvPicPr>
        <p:blipFill rotWithShape="1">
          <a:blip r:embed="rId5">
            <a:alphaModFix/>
          </a:blip>
          <a:srcRect b="34423" l="31749" r="31752" t="10815"/>
          <a:stretch/>
        </p:blipFill>
        <p:spPr>
          <a:xfrm>
            <a:off x="1129462" y="1431513"/>
            <a:ext cx="1539476" cy="15395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MEDIA ANALYTICS</a:t>
            </a:r>
            <a:endParaRPr/>
          </a:p>
        </p:txBody>
      </p:sp>
      <p:pic>
        <p:nvPicPr>
          <p:cNvPr id="764" name="Google Shape;764;p48">
            <a:hlinkClick r:id="rId3"/>
          </p:cNvPr>
          <p:cNvPicPr preferRelativeResize="0"/>
          <p:nvPr/>
        </p:nvPicPr>
        <p:blipFill>
          <a:blip r:embed="rId4">
            <a:alphaModFix/>
          </a:blip>
          <a:stretch>
            <a:fillRect/>
          </a:stretch>
        </p:blipFill>
        <p:spPr>
          <a:xfrm>
            <a:off x="715770" y="1139750"/>
            <a:ext cx="3699527" cy="2228124"/>
          </a:xfrm>
          <a:prstGeom prst="rect">
            <a:avLst/>
          </a:prstGeom>
          <a:noFill/>
          <a:ln>
            <a:noFill/>
          </a:ln>
        </p:spPr>
      </p:pic>
      <p:sp>
        <p:nvSpPr>
          <p:cNvPr id="765" name="Google Shape;765;p48"/>
          <p:cNvSpPr txBox="1"/>
          <p:nvPr>
            <p:ph idx="4294967295" type="subTitle"/>
          </p:nvPr>
        </p:nvSpPr>
        <p:spPr>
          <a:xfrm>
            <a:off x="1422082" y="3382281"/>
            <a:ext cx="12870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latin typeface="Righteous"/>
                <a:ea typeface="Righteous"/>
                <a:cs typeface="Righteous"/>
                <a:sym typeface="Righteous"/>
              </a:rPr>
              <a:t>XXX BILLION</a:t>
            </a:r>
            <a:endParaRPr sz="1400">
              <a:latin typeface="Righteous"/>
              <a:ea typeface="Righteous"/>
              <a:cs typeface="Righteous"/>
              <a:sym typeface="Righteous"/>
            </a:endParaRPr>
          </a:p>
        </p:txBody>
      </p:sp>
      <p:sp>
        <p:nvSpPr>
          <p:cNvPr id="766" name="Google Shape;766;p48"/>
          <p:cNvSpPr txBox="1"/>
          <p:nvPr>
            <p:ph idx="4294967295" type="subTitle"/>
          </p:nvPr>
        </p:nvSpPr>
        <p:spPr>
          <a:xfrm>
            <a:off x="2709077" y="3380031"/>
            <a:ext cx="1287000" cy="53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Users worldwide</a:t>
            </a:r>
            <a:endParaRPr/>
          </a:p>
        </p:txBody>
      </p:sp>
      <p:sp>
        <p:nvSpPr>
          <p:cNvPr id="767" name="Google Shape;767;p48"/>
          <p:cNvSpPr txBox="1"/>
          <p:nvPr>
            <p:ph idx="4294967295" type="subTitle"/>
          </p:nvPr>
        </p:nvSpPr>
        <p:spPr>
          <a:xfrm>
            <a:off x="1422082" y="3792048"/>
            <a:ext cx="12870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latin typeface="Righteous"/>
                <a:ea typeface="Righteous"/>
                <a:cs typeface="Righteous"/>
                <a:sym typeface="Righteous"/>
              </a:rPr>
              <a:t>XH XMIN</a:t>
            </a:r>
            <a:endParaRPr sz="1400">
              <a:latin typeface="Righteous"/>
              <a:ea typeface="Righteous"/>
              <a:cs typeface="Righteous"/>
              <a:sym typeface="Righteous"/>
            </a:endParaRPr>
          </a:p>
        </p:txBody>
      </p:sp>
      <p:sp>
        <p:nvSpPr>
          <p:cNvPr id="768" name="Google Shape;768;p48"/>
          <p:cNvSpPr txBox="1"/>
          <p:nvPr>
            <p:ph idx="4294967295" type="subTitle"/>
          </p:nvPr>
        </p:nvSpPr>
        <p:spPr>
          <a:xfrm>
            <a:off x="2709077" y="3792048"/>
            <a:ext cx="12870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Average</a:t>
            </a:r>
            <a:endParaRPr/>
          </a:p>
          <a:p>
            <a:pPr indent="0" lvl="0" marL="0" rtl="0" algn="l">
              <a:spcBef>
                <a:spcPts val="0"/>
              </a:spcBef>
              <a:spcAft>
                <a:spcPts val="0"/>
              </a:spcAft>
              <a:buNone/>
            </a:pPr>
            <a:r>
              <a:rPr lang="en"/>
              <a:t>time spent </a:t>
            </a:r>
            <a:endParaRPr/>
          </a:p>
        </p:txBody>
      </p:sp>
      <p:sp>
        <p:nvSpPr>
          <p:cNvPr id="769" name="Google Shape;769;p48"/>
          <p:cNvSpPr/>
          <p:nvPr/>
        </p:nvSpPr>
        <p:spPr>
          <a:xfrm>
            <a:off x="1135020" y="3582525"/>
            <a:ext cx="129900" cy="12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8"/>
          <p:cNvSpPr/>
          <p:nvPr/>
        </p:nvSpPr>
        <p:spPr>
          <a:xfrm>
            <a:off x="1135020" y="3992307"/>
            <a:ext cx="129900" cy="12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1" name="Google Shape;771;p48">
            <a:hlinkClick r:id="rId5"/>
          </p:cNvPr>
          <p:cNvPicPr preferRelativeResize="0"/>
          <p:nvPr/>
        </p:nvPicPr>
        <p:blipFill>
          <a:blip r:embed="rId6">
            <a:alphaModFix/>
          </a:blip>
          <a:stretch>
            <a:fillRect/>
          </a:stretch>
        </p:blipFill>
        <p:spPr>
          <a:xfrm>
            <a:off x="4823447" y="1138244"/>
            <a:ext cx="3604784" cy="2231136"/>
          </a:xfrm>
          <a:prstGeom prst="rect">
            <a:avLst/>
          </a:prstGeom>
          <a:noFill/>
          <a:ln>
            <a:noFill/>
          </a:ln>
        </p:spPr>
      </p:pic>
      <p:sp>
        <p:nvSpPr>
          <p:cNvPr id="772" name="Google Shape;772;p48"/>
          <p:cNvSpPr txBox="1"/>
          <p:nvPr>
            <p:ph idx="4294967295" type="subTitle"/>
          </p:nvPr>
        </p:nvSpPr>
        <p:spPr>
          <a:xfrm>
            <a:off x="5121707" y="3686054"/>
            <a:ext cx="1287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1 users</a:t>
            </a:r>
            <a:endParaRPr/>
          </a:p>
        </p:txBody>
      </p:sp>
      <p:sp>
        <p:nvSpPr>
          <p:cNvPr id="773" name="Google Shape;773;p48"/>
          <p:cNvSpPr txBox="1"/>
          <p:nvPr>
            <p:ph idx="4294967295" type="subTitle"/>
          </p:nvPr>
        </p:nvSpPr>
        <p:spPr>
          <a:xfrm>
            <a:off x="6843000" y="3686054"/>
            <a:ext cx="1287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2 users</a:t>
            </a:r>
            <a:endParaRPr/>
          </a:p>
        </p:txBody>
      </p:sp>
      <p:sp>
        <p:nvSpPr>
          <p:cNvPr id="774" name="Google Shape;774;p48"/>
          <p:cNvSpPr txBox="1"/>
          <p:nvPr>
            <p:ph idx="4294967295" type="subTitle"/>
          </p:nvPr>
        </p:nvSpPr>
        <p:spPr>
          <a:xfrm>
            <a:off x="5121695" y="3436827"/>
            <a:ext cx="1287000" cy="35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400">
                <a:latin typeface="Raleway"/>
                <a:ea typeface="Raleway"/>
                <a:cs typeface="Raleway"/>
                <a:sym typeface="Raleway"/>
              </a:rPr>
              <a:t>XXX BILLION</a:t>
            </a:r>
            <a:endParaRPr sz="1400"/>
          </a:p>
        </p:txBody>
      </p:sp>
      <p:sp>
        <p:nvSpPr>
          <p:cNvPr id="775" name="Google Shape;775;p48"/>
          <p:cNvSpPr txBox="1"/>
          <p:nvPr>
            <p:ph idx="4294967295" type="subTitle"/>
          </p:nvPr>
        </p:nvSpPr>
        <p:spPr>
          <a:xfrm>
            <a:off x="6842988" y="3436827"/>
            <a:ext cx="1287000" cy="35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400">
                <a:latin typeface="Raleway"/>
                <a:ea typeface="Raleway"/>
                <a:cs typeface="Raleway"/>
                <a:sym typeface="Raleway"/>
              </a:rPr>
              <a:t>XXX BILLION</a:t>
            </a:r>
            <a:endParaRPr sz="1400"/>
          </a:p>
        </p:txBody>
      </p:sp>
      <p:sp>
        <p:nvSpPr>
          <p:cNvPr id="776" name="Google Shape;776;p48"/>
          <p:cNvSpPr txBox="1"/>
          <p:nvPr/>
        </p:nvSpPr>
        <p:spPr>
          <a:xfrm>
            <a:off x="535950" y="43649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 </a:t>
            </a:r>
            <a:r>
              <a:rPr b="1" lang="en" sz="1000" u="sng">
                <a:solidFill>
                  <a:schemeClr val="dk1"/>
                </a:solidFill>
                <a:latin typeface="Work Sans"/>
                <a:ea typeface="Work Sans"/>
                <a:cs typeface="Work Sans"/>
                <a:sym typeface="Work Sans"/>
                <a:hlinkClick r:id="rId7">
                  <a:extLst>
                    <a:ext uri="{A12FA001-AC4F-418D-AE19-62706E023703}">
                      <ahyp:hlinkClr val="tx"/>
                    </a:ext>
                  </a:extLst>
                </a:hlinkClick>
              </a:rPr>
              <a:t>For more info, click here</a:t>
            </a:r>
            <a:endParaRPr b="1" sz="1000">
              <a:solidFill>
                <a:schemeClr val="dk1"/>
              </a:solidFill>
              <a:latin typeface="Work Sans"/>
              <a:ea typeface="Work Sans"/>
              <a:cs typeface="Work Sans"/>
              <a:sym typeface="Work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96" name="Google Shape;496;p31"/>
          <p:cNvSpPr txBox="1"/>
          <p:nvPr>
            <p:ph idx="1" type="body"/>
          </p:nvPr>
        </p:nvSpPr>
        <p:spPr>
          <a:xfrm>
            <a:off x="720000" y="1152475"/>
            <a:ext cx="7704000" cy="3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497" name="Google Shape;497;p31"/>
          <p:cNvGraphicFramePr/>
          <p:nvPr/>
        </p:nvGraphicFramePr>
        <p:xfrm>
          <a:off x="777894" y="1663875"/>
          <a:ext cx="3000000" cy="3000000"/>
        </p:xfrm>
        <a:graphic>
          <a:graphicData uri="http://schemas.openxmlformats.org/drawingml/2006/table">
            <a:tbl>
              <a:tblPr>
                <a:noFill/>
                <a:tableStyleId>{6DAC358C-B6A7-4BB4-9124-03042073344E}</a:tableStyleId>
              </a:tblPr>
              <a:tblGrid>
                <a:gridCol w="2626725"/>
                <a:gridCol w="5178550"/>
              </a:tblGrid>
              <a:tr h="390350">
                <a:tc>
                  <a:txBody>
                    <a:bodyPr/>
                    <a:lstStyle/>
                    <a:p>
                      <a:pPr indent="0" lvl="0" marL="0" rtl="0" algn="l">
                        <a:lnSpc>
                          <a:spcPct val="115000"/>
                        </a:lnSpc>
                        <a:spcBef>
                          <a:spcPts val="0"/>
                        </a:spcBef>
                        <a:spcAft>
                          <a:spcPts val="0"/>
                        </a:spcAft>
                        <a:buNone/>
                      </a:pPr>
                      <a:r>
                        <a:rPr lang="en" sz="1000" u="sng">
                          <a:solidFill>
                            <a:schemeClr val="dk1"/>
                          </a:solidFill>
                          <a:latin typeface="Righteous"/>
                          <a:ea typeface="Righteous"/>
                          <a:cs typeface="Righteous"/>
                          <a:sym typeface="Righteous"/>
                          <a:hlinkClick action="ppaction://hlinksldjump" r:id="rId3">
                            <a:extLst>
                              <a:ext uri="{A12FA001-AC4F-418D-AE19-62706E023703}">
                                <ahyp:hlinkClr val="tx"/>
                              </a:ext>
                            </a:extLst>
                          </a:hlinkClick>
                        </a:rPr>
                        <a:t>FONTS</a:t>
                      </a:r>
                      <a:endParaRPr sz="10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000">
                          <a:solidFill>
                            <a:schemeClr val="dk1"/>
                          </a:solidFill>
                          <a:latin typeface="Work Sans"/>
                          <a:ea typeface="Work Sans"/>
                          <a:cs typeface="Work Sans"/>
                          <a:sym typeface="Work Sans"/>
                        </a:rPr>
                        <a:t>To view this template correctly in PowerPoint, download and install the fonts we used</a:t>
                      </a:r>
                      <a:endParaRPr sz="1000">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350">
                <a:tc>
                  <a:txBody>
                    <a:bodyPr/>
                    <a:lstStyle/>
                    <a:p>
                      <a:pPr indent="0" lvl="0" marL="0" rtl="0" algn="l">
                        <a:lnSpc>
                          <a:spcPct val="115000"/>
                        </a:lnSpc>
                        <a:spcBef>
                          <a:spcPts val="0"/>
                        </a:spcBef>
                        <a:spcAft>
                          <a:spcPts val="0"/>
                        </a:spcAft>
                        <a:buNone/>
                      </a:pPr>
                      <a:r>
                        <a:rPr lang="en" sz="1000" u="sng">
                          <a:solidFill>
                            <a:schemeClr val="dk1"/>
                          </a:solidFill>
                          <a:latin typeface="Righteous"/>
                          <a:ea typeface="Righteous"/>
                          <a:cs typeface="Righteous"/>
                          <a:sym typeface="Righteous"/>
                          <a:hlinkClick action="ppaction://hlinksldjump" r:id="rId4">
                            <a:extLst>
                              <a:ext uri="{A12FA001-AC4F-418D-AE19-62706E023703}">
                                <ahyp:hlinkClr val="tx"/>
                              </a:ext>
                            </a:extLst>
                          </a:hlinkClick>
                        </a:rPr>
                        <a:t>U</a:t>
                      </a:r>
                      <a:r>
                        <a:rPr lang="en" sz="1000" u="sng">
                          <a:solidFill>
                            <a:schemeClr val="dk1"/>
                          </a:solidFill>
                          <a:latin typeface="Righteous"/>
                          <a:ea typeface="Righteous"/>
                          <a:cs typeface="Righteous"/>
                          <a:sym typeface="Righteous"/>
                          <a:hlinkClick action="ppaction://hlinksldjump" r:id="rId5">
                            <a:extLst>
                              <a:ext uri="{A12FA001-AC4F-418D-AE19-62706E023703}">
                                <ahyp:hlinkClr val="tx"/>
                              </a:ext>
                            </a:extLst>
                          </a:hlinkClick>
                        </a:rPr>
                        <a:t>SED</a:t>
                      </a:r>
                      <a:r>
                        <a:rPr lang="en" sz="1000">
                          <a:solidFill>
                            <a:schemeClr val="dk1"/>
                          </a:solidFill>
                          <a:latin typeface="Righteous"/>
                          <a:ea typeface="Righteous"/>
                          <a:cs typeface="Righteous"/>
                          <a:sym typeface="Righteous"/>
                        </a:rPr>
                        <a:t> AND </a:t>
                      </a:r>
                      <a:r>
                        <a:rPr lang="en" sz="1000" u="sng">
                          <a:solidFill>
                            <a:schemeClr val="dk1"/>
                          </a:solidFill>
                          <a:latin typeface="Righteous"/>
                          <a:ea typeface="Righteous"/>
                          <a:cs typeface="Righteous"/>
                          <a:sym typeface="Righteous"/>
                          <a:hlinkClick action="ppaction://hlinksldjump" r:id="rId6">
                            <a:extLst>
                              <a:ext uri="{A12FA001-AC4F-418D-AE19-62706E023703}">
                                <ahyp:hlinkClr val="tx"/>
                              </a:ext>
                            </a:extLst>
                          </a:hlinkClick>
                        </a:rPr>
                        <a:t>ALTERNATIVE RESOURCES</a:t>
                      </a:r>
                      <a:endParaRPr sz="1000" u="sng">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15000"/>
                        </a:lnSpc>
                        <a:spcBef>
                          <a:spcPts val="0"/>
                        </a:spcBef>
                        <a:spcAft>
                          <a:spcPts val="1600"/>
                        </a:spcAft>
                        <a:buNone/>
                      </a:pPr>
                      <a:r>
                        <a:rPr lang="en" sz="1000">
                          <a:solidFill>
                            <a:schemeClr val="dk1"/>
                          </a:solidFill>
                          <a:latin typeface="Work Sans"/>
                          <a:ea typeface="Work Sans"/>
                          <a:cs typeface="Work Sans"/>
                          <a:sym typeface="Work Sans"/>
                        </a:rPr>
                        <a:t>An assortment of graphic resources that are suitable for use in this presentation</a:t>
                      </a:r>
                      <a:endParaRPr sz="1000">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825">
                <a:tc>
                  <a:txBody>
                    <a:bodyPr/>
                    <a:lstStyle/>
                    <a:p>
                      <a:pPr indent="0" lvl="0" marL="0" rtl="0" algn="l">
                        <a:lnSpc>
                          <a:spcPct val="115000"/>
                        </a:lnSpc>
                        <a:spcBef>
                          <a:spcPts val="0"/>
                        </a:spcBef>
                        <a:spcAft>
                          <a:spcPts val="0"/>
                        </a:spcAft>
                        <a:buNone/>
                      </a:pPr>
                      <a:r>
                        <a:rPr lang="en" sz="1000" u="sng">
                          <a:solidFill>
                            <a:schemeClr val="dk1"/>
                          </a:solidFill>
                          <a:latin typeface="Righteous"/>
                          <a:ea typeface="Righteous"/>
                          <a:cs typeface="Righteous"/>
                          <a:sym typeface="Righteous"/>
                          <a:hlinkClick action="ppaction://hlinksldjump" r:id="rId7">
                            <a:extLst>
                              <a:ext uri="{A12FA001-AC4F-418D-AE19-62706E023703}">
                                <ahyp:hlinkClr val="tx"/>
                              </a:ext>
                            </a:extLst>
                          </a:hlinkClick>
                        </a:rPr>
                        <a:t>THANKS SLIDE</a:t>
                      </a:r>
                      <a:endParaRPr sz="1000" u="sng">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000">
                          <a:solidFill>
                            <a:schemeClr val="dk1"/>
                          </a:solidFill>
                          <a:latin typeface="Work Sans"/>
                          <a:ea typeface="Work Sans"/>
                          <a:cs typeface="Work Sans"/>
                          <a:sym typeface="Work Sans"/>
                        </a:rPr>
                        <a:t>You must keep it so that proper credits for our design are given</a:t>
                      </a:r>
                      <a:endParaRPr sz="1000">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825">
                <a:tc>
                  <a:txBody>
                    <a:bodyPr/>
                    <a:lstStyle/>
                    <a:p>
                      <a:pPr indent="0" lvl="0" marL="0" rtl="0" algn="l">
                        <a:lnSpc>
                          <a:spcPct val="115000"/>
                        </a:lnSpc>
                        <a:spcBef>
                          <a:spcPts val="0"/>
                        </a:spcBef>
                        <a:spcAft>
                          <a:spcPts val="0"/>
                        </a:spcAft>
                        <a:buNone/>
                      </a:pPr>
                      <a:r>
                        <a:rPr lang="en" sz="1000" u="sng">
                          <a:solidFill>
                            <a:schemeClr val="dk1"/>
                          </a:solidFill>
                          <a:latin typeface="Righteous"/>
                          <a:ea typeface="Righteous"/>
                          <a:cs typeface="Righteous"/>
                          <a:sym typeface="Righteous"/>
                          <a:hlinkClick action="ppaction://hlinksldjump" r:id="rId8">
                            <a:extLst>
                              <a:ext uri="{A12FA001-AC4F-418D-AE19-62706E023703}">
                                <ahyp:hlinkClr val="tx"/>
                              </a:ext>
                            </a:extLst>
                          </a:hlinkClick>
                        </a:rPr>
                        <a:t>COLORS</a:t>
                      </a:r>
                      <a:endParaRPr sz="10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000">
                          <a:solidFill>
                            <a:schemeClr val="dk1"/>
                          </a:solidFill>
                          <a:latin typeface="Work Sans"/>
                          <a:ea typeface="Work Sans"/>
                          <a:cs typeface="Work Sans"/>
                          <a:sym typeface="Work Sans"/>
                        </a:rPr>
                        <a:t>All the colors used in this presentation</a:t>
                      </a:r>
                      <a:endParaRPr sz="1000">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0350">
                <a:tc>
                  <a:txBody>
                    <a:bodyPr/>
                    <a:lstStyle/>
                    <a:p>
                      <a:pPr indent="0" lvl="0" marL="0" rtl="0" algn="l">
                        <a:lnSpc>
                          <a:spcPct val="115000"/>
                        </a:lnSpc>
                        <a:spcBef>
                          <a:spcPts val="0"/>
                        </a:spcBef>
                        <a:spcAft>
                          <a:spcPts val="0"/>
                        </a:spcAft>
                        <a:buNone/>
                      </a:pPr>
                      <a:r>
                        <a:rPr lang="en" sz="1000" u="sng">
                          <a:solidFill>
                            <a:schemeClr val="dk1"/>
                          </a:solidFill>
                          <a:latin typeface="Righteous"/>
                          <a:ea typeface="Righteous"/>
                          <a:cs typeface="Righteous"/>
                          <a:sym typeface="Righteous"/>
                          <a:hlinkClick action="ppaction://hlinksldjump" r:id="rId9">
                            <a:extLst>
                              <a:ext uri="{A12FA001-AC4F-418D-AE19-62706E023703}">
                                <ahyp:hlinkClr val="tx"/>
                              </a:ext>
                            </a:extLst>
                          </a:hlinkClick>
                        </a:rPr>
                        <a:t>I</a:t>
                      </a:r>
                      <a:r>
                        <a:rPr lang="en" sz="1000" u="sng">
                          <a:solidFill>
                            <a:schemeClr val="dk1"/>
                          </a:solidFill>
                          <a:latin typeface="Righteous"/>
                          <a:ea typeface="Righteous"/>
                          <a:cs typeface="Righteous"/>
                          <a:sym typeface="Righteous"/>
                          <a:hlinkClick action="ppaction://hlinksldjump" r:id="rId10">
                            <a:extLst>
                              <a:ext uri="{A12FA001-AC4F-418D-AE19-62706E023703}">
                                <ahyp:hlinkClr val="tx"/>
                              </a:ext>
                            </a:extLst>
                          </a:hlinkClick>
                        </a:rPr>
                        <a:t>CONS</a:t>
                      </a:r>
                      <a:r>
                        <a:rPr lang="en" sz="1000">
                          <a:solidFill>
                            <a:schemeClr val="dk1"/>
                          </a:solidFill>
                          <a:latin typeface="Righteous"/>
                          <a:ea typeface="Righteous"/>
                          <a:cs typeface="Righteous"/>
                          <a:sym typeface="Righteous"/>
                        </a:rPr>
                        <a:t> AND </a:t>
                      </a:r>
                      <a:r>
                        <a:rPr lang="en" sz="1000" u="sng">
                          <a:solidFill>
                            <a:schemeClr val="dk1"/>
                          </a:solidFill>
                          <a:latin typeface="Righteous"/>
                          <a:ea typeface="Righteous"/>
                          <a:cs typeface="Righteous"/>
                          <a:sym typeface="Righteous"/>
                          <a:hlinkClick action="ppaction://hlinksldjump" r:id="rId11">
                            <a:extLst>
                              <a:ext uri="{A12FA001-AC4F-418D-AE19-62706E023703}">
                                <ahyp:hlinkClr val="tx"/>
                              </a:ext>
                            </a:extLst>
                          </a:hlinkClick>
                        </a:rPr>
                        <a:t>INFOGRAPHIC RESOURCES</a:t>
                      </a:r>
                      <a:endParaRPr sz="10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Work Sans"/>
                          <a:ea typeface="Work Sans"/>
                          <a:cs typeface="Work Sans"/>
                          <a:sym typeface="Work Sans"/>
                        </a:rPr>
                        <a:t>These can be used in the template, and their size and color can be edited</a:t>
                      </a:r>
                      <a:endParaRPr sz="1000">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5825">
                <a:tc>
                  <a:txBody>
                    <a:bodyPr/>
                    <a:lstStyle/>
                    <a:p>
                      <a:pPr indent="0" lvl="0" marL="0" rtl="0" algn="l">
                        <a:lnSpc>
                          <a:spcPct val="115000"/>
                        </a:lnSpc>
                        <a:spcBef>
                          <a:spcPts val="0"/>
                        </a:spcBef>
                        <a:spcAft>
                          <a:spcPts val="0"/>
                        </a:spcAft>
                        <a:buNone/>
                      </a:pPr>
                      <a:r>
                        <a:rPr lang="en" sz="1000">
                          <a:solidFill>
                            <a:schemeClr val="dk1"/>
                          </a:solidFill>
                          <a:latin typeface="Righteous"/>
                          <a:ea typeface="Righteous"/>
                          <a:cs typeface="Righteous"/>
                          <a:sym typeface="Righteous"/>
                        </a:rPr>
                        <a:t>E</a:t>
                      </a:r>
                      <a:r>
                        <a:rPr lang="en" sz="1000">
                          <a:solidFill>
                            <a:schemeClr val="dk1"/>
                          </a:solidFill>
                          <a:latin typeface="Righteous"/>
                          <a:ea typeface="Righteous"/>
                          <a:cs typeface="Righteous"/>
                          <a:sym typeface="Righteous"/>
                        </a:rPr>
                        <a:t>DITABLE PRESENTATION THEME</a:t>
                      </a:r>
                      <a:endParaRPr sz="1000">
                        <a:solidFill>
                          <a:schemeClr val="dk1"/>
                        </a:solidFill>
                        <a:latin typeface="Righteous"/>
                        <a:ea typeface="Righteous"/>
                        <a:cs typeface="Righteous"/>
                        <a:sym typeface="Righteou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000">
                          <a:solidFill>
                            <a:schemeClr val="dk1"/>
                          </a:solidFill>
                          <a:latin typeface="Work Sans"/>
                          <a:ea typeface="Work Sans"/>
                          <a:cs typeface="Work Sans"/>
                          <a:sym typeface="Work Sans"/>
                        </a:rPr>
                        <a:t>You can edit the master slides easily. For more info, click </a:t>
                      </a:r>
                      <a:r>
                        <a:rPr b="1" lang="en" sz="1000" u="sng">
                          <a:solidFill>
                            <a:schemeClr val="dk1"/>
                          </a:solidFill>
                          <a:latin typeface="Work Sans"/>
                          <a:ea typeface="Work Sans"/>
                          <a:cs typeface="Work Sans"/>
                          <a:sym typeface="Work Sans"/>
                          <a:hlinkClick r:id="rId12">
                            <a:extLst>
                              <a:ext uri="{A12FA001-AC4F-418D-AE19-62706E023703}">
                                <ahyp:hlinkClr val="tx"/>
                              </a:ext>
                            </a:extLst>
                          </a:hlinkClick>
                        </a:rPr>
                        <a:t>here</a:t>
                      </a:r>
                      <a:endParaRPr b="1" sz="1000" u="sng">
                        <a:solidFill>
                          <a:schemeClr val="dk1"/>
                        </a:solidFill>
                        <a:latin typeface="Work Sans"/>
                        <a:ea typeface="Work Sans"/>
                        <a:cs typeface="Work Sans"/>
                        <a:sym typeface="Work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498" name="Google Shape;498;p31"/>
          <p:cNvSpPr txBox="1"/>
          <p:nvPr/>
        </p:nvSpPr>
        <p:spPr>
          <a:xfrm>
            <a:off x="841856" y="4142300"/>
            <a:ext cx="30000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Work Sans"/>
                <a:ea typeface="Work Sans"/>
                <a:cs typeface="Work Sans"/>
                <a:sym typeface="Work Sans"/>
              </a:rPr>
              <a:t>For more info:</a:t>
            </a:r>
            <a:br>
              <a:rPr lang="en" sz="1000">
                <a:solidFill>
                  <a:schemeClr val="dk1"/>
                </a:solidFill>
                <a:latin typeface="Work Sans"/>
                <a:ea typeface="Work Sans"/>
                <a:cs typeface="Work Sans"/>
                <a:sym typeface="Work Sans"/>
              </a:rPr>
            </a:br>
            <a:r>
              <a:rPr lang="en" sz="1000" u="sng">
                <a:solidFill>
                  <a:schemeClr val="dk1"/>
                </a:solidFill>
                <a:latin typeface="Righteous"/>
                <a:ea typeface="Righteous"/>
                <a:cs typeface="Righteous"/>
                <a:sym typeface="Righteous"/>
                <a:hlinkClick r:id="rId13">
                  <a:extLst>
                    <a:ext uri="{A12FA001-AC4F-418D-AE19-62706E023703}">
                      <ahyp:hlinkClr val="tx"/>
                    </a:ext>
                  </a:extLst>
                </a:hlinkClick>
              </a:rPr>
              <a:t>SLIDESGO</a:t>
            </a:r>
            <a:r>
              <a:rPr lang="en" sz="1000">
                <a:solidFill>
                  <a:schemeClr val="dk1"/>
                </a:solidFill>
                <a:uFill>
                  <a:noFill/>
                </a:uFill>
                <a:latin typeface="Righteous"/>
                <a:ea typeface="Righteous"/>
                <a:cs typeface="Righteous"/>
                <a:sym typeface="Righteous"/>
                <a:hlinkClick r:id="rId14">
                  <a:extLst>
                    <a:ext uri="{A12FA001-AC4F-418D-AE19-62706E023703}">
                      <ahyp:hlinkClr val="tx"/>
                    </a:ext>
                  </a:extLst>
                </a:hlinkClick>
              </a:rPr>
              <a:t> </a:t>
            </a:r>
            <a:r>
              <a:rPr lang="en" sz="1000">
                <a:solidFill>
                  <a:schemeClr val="dk1"/>
                </a:solidFill>
                <a:latin typeface="Righteous"/>
                <a:ea typeface="Righteous"/>
                <a:cs typeface="Righteous"/>
                <a:sym typeface="Righteous"/>
              </a:rPr>
              <a:t>| </a:t>
            </a:r>
            <a:r>
              <a:rPr lang="en" sz="1000" u="sng">
                <a:solidFill>
                  <a:schemeClr val="dk1"/>
                </a:solidFill>
                <a:latin typeface="Righteous"/>
                <a:ea typeface="Righteous"/>
                <a:cs typeface="Righteous"/>
                <a:sym typeface="Righteous"/>
                <a:hlinkClick r:id="rId15">
                  <a:extLst>
                    <a:ext uri="{A12FA001-AC4F-418D-AE19-62706E023703}">
                      <ahyp:hlinkClr val="tx"/>
                    </a:ext>
                  </a:extLst>
                </a:hlinkClick>
              </a:rPr>
              <a:t>BLOG</a:t>
            </a:r>
            <a:r>
              <a:rPr lang="en" sz="1000">
                <a:solidFill>
                  <a:schemeClr val="dk1"/>
                </a:solidFill>
                <a:latin typeface="Righteous"/>
                <a:ea typeface="Righteous"/>
                <a:cs typeface="Righteous"/>
                <a:sym typeface="Righteous"/>
              </a:rPr>
              <a:t> | </a:t>
            </a:r>
            <a:r>
              <a:rPr lang="en" sz="1000" u="sng">
                <a:solidFill>
                  <a:schemeClr val="dk1"/>
                </a:solidFill>
                <a:latin typeface="Righteous"/>
                <a:ea typeface="Righteous"/>
                <a:cs typeface="Righteous"/>
                <a:sym typeface="Righteous"/>
                <a:hlinkClick r:id="rId16">
                  <a:extLst>
                    <a:ext uri="{A12FA001-AC4F-418D-AE19-62706E023703}">
                      <ahyp:hlinkClr val="tx"/>
                    </a:ext>
                  </a:extLst>
                </a:hlinkClick>
              </a:rPr>
              <a:t>FAQS</a:t>
            </a:r>
            <a:endParaRPr sz="1000" u="sng">
              <a:solidFill>
                <a:schemeClr val="dk1"/>
              </a:solidFill>
              <a:latin typeface="Righteous"/>
              <a:ea typeface="Righteous"/>
              <a:cs typeface="Righteous"/>
              <a:sym typeface="Righteous"/>
            </a:endParaRPr>
          </a:p>
        </p:txBody>
      </p:sp>
      <p:sp>
        <p:nvSpPr>
          <p:cNvPr id="499" name="Google Shape;499;p31"/>
          <p:cNvSpPr txBox="1"/>
          <p:nvPr/>
        </p:nvSpPr>
        <p:spPr>
          <a:xfrm>
            <a:off x="4259044" y="4142300"/>
            <a:ext cx="40431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Work Sans"/>
                <a:ea typeface="Work Sans"/>
                <a:cs typeface="Work Sans"/>
                <a:sym typeface="Work Sans"/>
              </a:rPr>
              <a:t>You can visit our sister </a:t>
            </a:r>
            <a:r>
              <a:rPr lang="en" sz="1000">
                <a:solidFill>
                  <a:schemeClr val="dk1"/>
                </a:solidFill>
                <a:latin typeface="Work Sans"/>
                <a:ea typeface="Work Sans"/>
                <a:cs typeface="Work Sans"/>
                <a:sym typeface="Work Sans"/>
              </a:rPr>
              <a:t>projects</a:t>
            </a:r>
            <a:r>
              <a:rPr lang="en" sz="1000">
                <a:solidFill>
                  <a:schemeClr val="dk1"/>
                </a:solidFill>
                <a:latin typeface="Work Sans"/>
                <a:ea typeface="Work Sans"/>
                <a:cs typeface="Work Sans"/>
                <a:sym typeface="Work Sans"/>
              </a:rPr>
              <a:t>:</a:t>
            </a:r>
            <a:br>
              <a:rPr lang="en" sz="1000">
                <a:solidFill>
                  <a:schemeClr val="dk1"/>
                </a:solidFill>
                <a:latin typeface="Work Sans"/>
                <a:ea typeface="Work Sans"/>
                <a:cs typeface="Work Sans"/>
                <a:sym typeface="Work Sans"/>
              </a:rPr>
            </a:br>
            <a:r>
              <a:rPr lang="en" sz="1000" u="sng">
                <a:solidFill>
                  <a:schemeClr val="dk1"/>
                </a:solidFill>
                <a:latin typeface="Righteous"/>
                <a:ea typeface="Righteous"/>
                <a:cs typeface="Righteous"/>
                <a:sym typeface="Righteous"/>
                <a:hlinkClick r:id="rId17">
                  <a:extLst>
                    <a:ext uri="{A12FA001-AC4F-418D-AE19-62706E023703}">
                      <ahyp:hlinkClr val="tx"/>
                    </a:ext>
                  </a:extLst>
                </a:hlinkClick>
              </a:rPr>
              <a:t>FREEPIK</a:t>
            </a:r>
            <a:r>
              <a:rPr lang="en" sz="1000">
                <a:solidFill>
                  <a:schemeClr val="dk1"/>
                </a:solidFill>
                <a:latin typeface="Righteous"/>
                <a:ea typeface="Righteous"/>
                <a:cs typeface="Righteous"/>
                <a:sym typeface="Righteous"/>
              </a:rPr>
              <a:t> | </a:t>
            </a:r>
            <a:r>
              <a:rPr lang="en" sz="1000" u="sng">
                <a:solidFill>
                  <a:schemeClr val="dk1"/>
                </a:solidFill>
                <a:latin typeface="Righteous"/>
                <a:ea typeface="Righteous"/>
                <a:cs typeface="Righteous"/>
                <a:sym typeface="Righteous"/>
                <a:hlinkClick r:id="rId18">
                  <a:extLst>
                    <a:ext uri="{A12FA001-AC4F-418D-AE19-62706E023703}">
                      <ahyp:hlinkClr val="tx"/>
                    </a:ext>
                  </a:extLst>
                </a:hlinkClick>
              </a:rPr>
              <a:t>FLATICON</a:t>
            </a:r>
            <a:r>
              <a:rPr lang="en" sz="1000">
                <a:solidFill>
                  <a:schemeClr val="dk1"/>
                </a:solidFill>
                <a:latin typeface="Righteous"/>
                <a:ea typeface="Righteous"/>
                <a:cs typeface="Righteous"/>
                <a:sym typeface="Righteous"/>
              </a:rPr>
              <a:t> | </a:t>
            </a:r>
            <a:r>
              <a:rPr lang="en" sz="1000" u="sng">
                <a:solidFill>
                  <a:schemeClr val="dk1"/>
                </a:solidFill>
                <a:latin typeface="Righteous"/>
                <a:ea typeface="Righteous"/>
                <a:cs typeface="Righteous"/>
                <a:sym typeface="Righteous"/>
                <a:hlinkClick r:id="rId19">
                  <a:extLst>
                    <a:ext uri="{A12FA001-AC4F-418D-AE19-62706E023703}">
                      <ahyp:hlinkClr val="tx"/>
                    </a:ext>
                  </a:extLst>
                </a:hlinkClick>
              </a:rPr>
              <a:t>STORYSET</a:t>
            </a:r>
            <a:r>
              <a:rPr lang="en" sz="1000">
                <a:solidFill>
                  <a:schemeClr val="dk1"/>
                </a:solidFill>
                <a:latin typeface="Righteous"/>
                <a:ea typeface="Righteous"/>
                <a:cs typeface="Righteous"/>
                <a:sym typeface="Righteous"/>
              </a:rPr>
              <a:t> | </a:t>
            </a:r>
            <a:r>
              <a:rPr lang="en" sz="1000" u="sng">
                <a:solidFill>
                  <a:schemeClr val="dk1"/>
                </a:solidFill>
                <a:latin typeface="Righteous"/>
                <a:ea typeface="Righteous"/>
                <a:cs typeface="Righteous"/>
                <a:sym typeface="Righteous"/>
                <a:hlinkClick r:id="rId20">
                  <a:extLst>
                    <a:ext uri="{A12FA001-AC4F-418D-AE19-62706E023703}">
                      <ahyp:hlinkClr val="tx"/>
                    </a:ext>
                  </a:extLst>
                </a:hlinkClick>
              </a:rPr>
              <a:t>WEPIK</a:t>
            </a:r>
            <a:r>
              <a:rPr lang="en" sz="1000">
                <a:solidFill>
                  <a:schemeClr val="dk1"/>
                </a:solidFill>
                <a:uFill>
                  <a:noFill/>
                </a:uFill>
                <a:latin typeface="Righteous"/>
                <a:ea typeface="Righteous"/>
                <a:cs typeface="Righteous"/>
                <a:sym typeface="Righteous"/>
                <a:hlinkClick r:id="rId21">
                  <a:extLst>
                    <a:ext uri="{A12FA001-AC4F-418D-AE19-62706E023703}">
                      <ahyp:hlinkClr val="tx"/>
                    </a:ext>
                  </a:extLst>
                </a:hlinkClick>
              </a:rPr>
              <a:t> </a:t>
            </a:r>
            <a:r>
              <a:rPr lang="en" sz="1000">
                <a:solidFill>
                  <a:schemeClr val="dk1"/>
                </a:solidFill>
                <a:latin typeface="Righteous"/>
                <a:ea typeface="Righteous"/>
                <a:cs typeface="Righteous"/>
                <a:sym typeface="Righteous"/>
              </a:rPr>
              <a:t>| </a:t>
            </a:r>
            <a:r>
              <a:rPr lang="en" sz="1000" u="sng">
                <a:solidFill>
                  <a:schemeClr val="dk1"/>
                </a:solidFill>
                <a:latin typeface="Righteous"/>
                <a:ea typeface="Righteous"/>
                <a:cs typeface="Righteous"/>
                <a:sym typeface="Righteous"/>
                <a:hlinkClick r:id="rId22">
                  <a:extLst>
                    <a:ext uri="{A12FA001-AC4F-418D-AE19-62706E023703}">
                      <ahyp:hlinkClr val="tx"/>
                    </a:ext>
                  </a:extLst>
                </a:hlinkClick>
              </a:rPr>
              <a:t>VIDEVO</a:t>
            </a:r>
            <a:endParaRPr sz="1000" u="sng">
              <a:solidFill>
                <a:schemeClr val="dk1"/>
              </a:solidFill>
              <a:latin typeface="Righteous"/>
              <a:ea typeface="Righteous"/>
              <a:cs typeface="Righteous"/>
              <a:sym typeface="Righteou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49"/>
          <p:cNvSpPr txBox="1"/>
          <p:nvPr>
            <p:ph idx="1" type="subTitle"/>
          </p:nvPr>
        </p:nvSpPr>
        <p:spPr>
          <a:xfrm>
            <a:off x="3751350" y="1930345"/>
            <a:ext cx="4633500" cy="11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ighteous"/>
                <a:ea typeface="Righteous"/>
                <a:cs typeface="Righteous"/>
                <a:sym typeface="Righteous"/>
              </a:rPr>
              <a:t>DOES ANYONE HAVE ANY QUESTIONS?</a:t>
            </a:r>
            <a:endParaRPr sz="1800">
              <a:latin typeface="Righteous"/>
              <a:ea typeface="Righteous"/>
              <a:cs typeface="Righteous"/>
              <a:sym typeface="Righteous"/>
            </a:endParaRPr>
          </a:p>
          <a:p>
            <a:pPr indent="0" lvl="0" marL="0" rtl="0" algn="l">
              <a:spcBef>
                <a:spcPts val="1000"/>
              </a:spcBef>
              <a:spcAft>
                <a:spcPts val="0"/>
              </a:spcAft>
              <a:buNone/>
            </a:pPr>
            <a:r>
              <a:rPr lang="en"/>
              <a:t>addyouremail@freepik.com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782" name="Google Shape;782;p49"/>
          <p:cNvSpPr txBox="1"/>
          <p:nvPr>
            <p:ph type="ctrTitle"/>
          </p:nvPr>
        </p:nvSpPr>
        <p:spPr>
          <a:xfrm>
            <a:off x="3751350" y="896606"/>
            <a:ext cx="43794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83" name="Google Shape;783;p49"/>
          <p:cNvSpPr txBox="1"/>
          <p:nvPr/>
        </p:nvSpPr>
        <p:spPr>
          <a:xfrm>
            <a:off x="3751350" y="3908494"/>
            <a:ext cx="4379400" cy="338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Work Sans"/>
                <a:ea typeface="Work Sans"/>
                <a:cs typeface="Work Sans"/>
                <a:sym typeface="Work Sans"/>
              </a:rPr>
              <a:t>Please keep this slide for attribution</a:t>
            </a:r>
            <a:endParaRPr sz="1000">
              <a:solidFill>
                <a:schemeClr val="dk1"/>
              </a:solidFill>
              <a:latin typeface="Work Sans"/>
              <a:ea typeface="Work Sans"/>
              <a:cs typeface="Work Sans"/>
              <a:sym typeface="Work Sans"/>
            </a:endParaRPr>
          </a:p>
        </p:txBody>
      </p:sp>
      <p:grpSp>
        <p:nvGrpSpPr>
          <p:cNvPr id="784" name="Google Shape;784;p49"/>
          <p:cNvGrpSpPr/>
          <p:nvPr/>
        </p:nvGrpSpPr>
        <p:grpSpPr>
          <a:xfrm>
            <a:off x="3853288" y="3121391"/>
            <a:ext cx="1978724" cy="388966"/>
            <a:chOff x="4952788" y="3133661"/>
            <a:chExt cx="1978724" cy="388966"/>
          </a:xfrm>
        </p:grpSpPr>
        <p:grpSp>
          <p:nvGrpSpPr>
            <p:cNvPr id="785" name="Google Shape;785;p49"/>
            <p:cNvGrpSpPr/>
            <p:nvPr/>
          </p:nvGrpSpPr>
          <p:grpSpPr>
            <a:xfrm>
              <a:off x="4952788" y="3134313"/>
              <a:ext cx="387681" cy="387661"/>
              <a:chOff x="266768" y="1721375"/>
              <a:chExt cx="397907" cy="397887"/>
            </a:xfrm>
          </p:grpSpPr>
          <p:sp>
            <p:nvSpPr>
              <p:cNvPr id="786" name="Google Shape;786;p4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49"/>
            <p:cNvGrpSpPr/>
            <p:nvPr/>
          </p:nvGrpSpPr>
          <p:grpSpPr>
            <a:xfrm>
              <a:off x="6012627" y="3134076"/>
              <a:ext cx="387661" cy="387661"/>
              <a:chOff x="1379798" y="1723250"/>
              <a:chExt cx="397887" cy="397887"/>
            </a:xfrm>
          </p:grpSpPr>
          <p:sp>
            <p:nvSpPr>
              <p:cNvPr id="789" name="Google Shape;789;p4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49"/>
            <p:cNvGrpSpPr/>
            <p:nvPr/>
          </p:nvGrpSpPr>
          <p:grpSpPr>
            <a:xfrm>
              <a:off x="5482628" y="3134076"/>
              <a:ext cx="387641" cy="387661"/>
              <a:chOff x="864491" y="1723250"/>
              <a:chExt cx="397866" cy="397887"/>
            </a:xfrm>
          </p:grpSpPr>
          <p:sp>
            <p:nvSpPr>
              <p:cNvPr id="794" name="Google Shape;794;p4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9"/>
            <p:cNvGrpSpPr/>
            <p:nvPr/>
          </p:nvGrpSpPr>
          <p:grpSpPr>
            <a:xfrm>
              <a:off x="6542546" y="3133661"/>
              <a:ext cx="388966" cy="388966"/>
              <a:chOff x="1190625" y="238125"/>
              <a:chExt cx="5235075" cy="5235075"/>
            </a:xfrm>
          </p:grpSpPr>
          <p:sp>
            <p:nvSpPr>
              <p:cNvPr id="798" name="Google Shape;798;p4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00" name="Google Shape;800;p49"/>
          <p:cNvPicPr preferRelativeResize="0"/>
          <p:nvPr>
            <p:ph idx="2" type="pic"/>
          </p:nvPr>
        </p:nvPicPr>
        <p:blipFill rotWithShape="1">
          <a:blip r:embed="rId3">
            <a:alphaModFix/>
          </a:blip>
          <a:srcRect b="6357" l="3409" r="0" t="18403"/>
          <a:stretch/>
        </p:blipFill>
        <p:spPr>
          <a:xfrm>
            <a:off x="715099" y="535000"/>
            <a:ext cx="2630300" cy="4073498"/>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806" name="Google Shape;806;p50"/>
          <p:cNvGrpSpPr/>
          <p:nvPr/>
        </p:nvGrpSpPr>
        <p:grpSpPr>
          <a:xfrm>
            <a:off x="726542" y="3457811"/>
            <a:ext cx="411466" cy="295048"/>
            <a:chOff x="726542" y="3457811"/>
            <a:chExt cx="411466" cy="295048"/>
          </a:xfrm>
        </p:grpSpPr>
        <p:sp>
          <p:nvSpPr>
            <p:cNvPr id="807" name="Google Shape;807;p50"/>
            <p:cNvSpPr/>
            <p:nvPr/>
          </p:nvSpPr>
          <p:spPr>
            <a:xfrm>
              <a:off x="818251" y="3662657"/>
              <a:ext cx="22333" cy="22433"/>
            </a:xfrm>
            <a:custGeom>
              <a:rect b="b" l="l" r="r" t="t"/>
              <a:pathLst>
                <a:path extrusionOk="0" h="670" w="667">
                  <a:moveTo>
                    <a:pt x="274" y="0"/>
                  </a:moveTo>
                  <a:cubicBezTo>
                    <a:pt x="123" y="0"/>
                    <a:pt x="0" y="138"/>
                    <a:pt x="0" y="336"/>
                  </a:cubicBezTo>
                  <a:cubicBezTo>
                    <a:pt x="0" y="527"/>
                    <a:pt x="143" y="670"/>
                    <a:pt x="310" y="670"/>
                  </a:cubicBezTo>
                  <a:cubicBezTo>
                    <a:pt x="524" y="670"/>
                    <a:pt x="667" y="527"/>
                    <a:pt x="667" y="336"/>
                  </a:cubicBezTo>
                  <a:lnTo>
                    <a:pt x="667" y="3"/>
                  </a:lnTo>
                  <a:lnTo>
                    <a:pt x="310" y="3"/>
                  </a:lnTo>
                  <a:cubicBezTo>
                    <a:pt x="298" y="1"/>
                    <a:pt x="286" y="0"/>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0"/>
            <p:cNvSpPr/>
            <p:nvPr/>
          </p:nvSpPr>
          <p:spPr>
            <a:xfrm>
              <a:off x="726542" y="3457811"/>
              <a:ext cx="296655" cy="295048"/>
            </a:xfrm>
            <a:custGeom>
              <a:rect b="b" l="l" r="r" t="t"/>
              <a:pathLst>
                <a:path extrusionOk="0" h="8812" w="8860">
                  <a:moveTo>
                    <a:pt x="4430" y="1334"/>
                  </a:moveTo>
                  <a:cubicBezTo>
                    <a:pt x="4597" y="1334"/>
                    <a:pt x="4763" y="1477"/>
                    <a:pt x="4763" y="1668"/>
                  </a:cubicBezTo>
                  <a:cubicBezTo>
                    <a:pt x="4763" y="1834"/>
                    <a:pt x="4597" y="2001"/>
                    <a:pt x="4430" y="2001"/>
                  </a:cubicBezTo>
                  <a:lnTo>
                    <a:pt x="2382" y="2001"/>
                  </a:lnTo>
                  <a:cubicBezTo>
                    <a:pt x="2191" y="2001"/>
                    <a:pt x="2049" y="1834"/>
                    <a:pt x="2049" y="1668"/>
                  </a:cubicBezTo>
                  <a:cubicBezTo>
                    <a:pt x="2049" y="1477"/>
                    <a:pt x="2191" y="1334"/>
                    <a:pt x="2382" y="1334"/>
                  </a:cubicBezTo>
                  <a:close/>
                  <a:moveTo>
                    <a:pt x="6478" y="1358"/>
                  </a:moveTo>
                  <a:cubicBezTo>
                    <a:pt x="6669" y="1358"/>
                    <a:pt x="6811" y="1501"/>
                    <a:pt x="6811" y="1691"/>
                  </a:cubicBezTo>
                  <a:cubicBezTo>
                    <a:pt x="6811" y="1882"/>
                    <a:pt x="6669" y="2025"/>
                    <a:pt x="6478" y="2025"/>
                  </a:cubicBezTo>
                  <a:lnTo>
                    <a:pt x="5787" y="2025"/>
                  </a:lnTo>
                  <a:cubicBezTo>
                    <a:pt x="5621" y="2025"/>
                    <a:pt x="5478" y="1882"/>
                    <a:pt x="5478" y="1691"/>
                  </a:cubicBezTo>
                  <a:cubicBezTo>
                    <a:pt x="5478" y="1501"/>
                    <a:pt x="5621" y="1358"/>
                    <a:pt x="5787" y="1358"/>
                  </a:cubicBezTo>
                  <a:close/>
                  <a:moveTo>
                    <a:pt x="6547" y="2700"/>
                  </a:moveTo>
                  <a:cubicBezTo>
                    <a:pt x="6721" y="2700"/>
                    <a:pt x="6859" y="2862"/>
                    <a:pt x="6859" y="3025"/>
                  </a:cubicBezTo>
                  <a:lnTo>
                    <a:pt x="6859" y="5764"/>
                  </a:lnTo>
                  <a:lnTo>
                    <a:pt x="6811" y="5764"/>
                  </a:lnTo>
                  <a:cubicBezTo>
                    <a:pt x="6811" y="6335"/>
                    <a:pt x="6359" y="6788"/>
                    <a:pt x="5787" y="6788"/>
                  </a:cubicBezTo>
                  <a:cubicBezTo>
                    <a:pt x="5240" y="6788"/>
                    <a:pt x="4787" y="6335"/>
                    <a:pt x="4787" y="5764"/>
                  </a:cubicBezTo>
                  <a:cubicBezTo>
                    <a:pt x="4787" y="5216"/>
                    <a:pt x="5240" y="4763"/>
                    <a:pt x="5787" y="4763"/>
                  </a:cubicBezTo>
                  <a:lnTo>
                    <a:pt x="6145" y="4763"/>
                  </a:lnTo>
                  <a:lnTo>
                    <a:pt x="6145" y="3477"/>
                  </a:lnTo>
                  <a:lnTo>
                    <a:pt x="4097" y="3978"/>
                  </a:lnTo>
                  <a:lnTo>
                    <a:pt x="4097" y="6430"/>
                  </a:lnTo>
                  <a:cubicBezTo>
                    <a:pt x="4097" y="7002"/>
                    <a:pt x="3644" y="7431"/>
                    <a:pt x="3096" y="7431"/>
                  </a:cubicBezTo>
                  <a:cubicBezTo>
                    <a:pt x="2525" y="7431"/>
                    <a:pt x="2072" y="6954"/>
                    <a:pt x="2072" y="6430"/>
                  </a:cubicBezTo>
                  <a:cubicBezTo>
                    <a:pt x="2072" y="5859"/>
                    <a:pt x="2525" y="5406"/>
                    <a:pt x="3096" y="5406"/>
                  </a:cubicBezTo>
                  <a:lnTo>
                    <a:pt x="3454" y="5406"/>
                  </a:lnTo>
                  <a:lnTo>
                    <a:pt x="3454" y="3716"/>
                  </a:lnTo>
                  <a:cubicBezTo>
                    <a:pt x="3454" y="3573"/>
                    <a:pt x="3573" y="3430"/>
                    <a:pt x="3716" y="3382"/>
                  </a:cubicBezTo>
                  <a:lnTo>
                    <a:pt x="6454" y="2715"/>
                  </a:lnTo>
                  <a:cubicBezTo>
                    <a:pt x="6486" y="2705"/>
                    <a:pt x="6517" y="2700"/>
                    <a:pt x="6547" y="2700"/>
                  </a:cubicBezTo>
                  <a:close/>
                  <a:moveTo>
                    <a:pt x="310" y="1"/>
                  </a:moveTo>
                  <a:cubicBezTo>
                    <a:pt x="143" y="1"/>
                    <a:pt x="1" y="143"/>
                    <a:pt x="1" y="334"/>
                  </a:cubicBezTo>
                  <a:lnTo>
                    <a:pt x="1" y="8478"/>
                  </a:lnTo>
                  <a:cubicBezTo>
                    <a:pt x="1" y="8669"/>
                    <a:pt x="143" y="8812"/>
                    <a:pt x="310" y="8812"/>
                  </a:cubicBezTo>
                  <a:lnTo>
                    <a:pt x="8502" y="8812"/>
                  </a:lnTo>
                  <a:cubicBezTo>
                    <a:pt x="8669" y="8812"/>
                    <a:pt x="8836" y="8669"/>
                    <a:pt x="8836" y="8478"/>
                  </a:cubicBezTo>
                  <a:lnTo>
                    <a:pt x="8836" y="334"/>
                  </a:lnTo>
                  <a:cubicBezTo>
                    <a:pt x="8860" y="143"/>
                    <a:pt x="8717" y="1"/>
                    <a:pt x="8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0"/>
            <p:cNvSpPr/>
            <p:nvPr/>
          </p:nvSpPr>
          <p:spPr>
            <a:xfrm>
              <a:off x="909926" y="3640123"/>
              <a:ext cx="22366" cy="21864"/>
            </a:xfrm>
            <a:custGeom>
              <a:rect b="b" l="l" r="r" t="t"/>
              <a:pathLst>
                <a:path extrusionOk="0" h="653" w="668">
                  <a:moveTo>
                    <a:pt x="253" y="1"/>
                  </a:moveTo>
                  <a:cubicBezTo>
                    <a:pt x="112" y="1"/>
                    <a:pt x="1" y="150"/>
                    <a:pt x="1" y="319"/>
                  </a:cubicBezTo>
                  <a:cubicBezTo>
                    <a:pt x="1" y="509"/>
                    <a:pt x="144" y="652"/>
                    <a:pt x="310" y="652"/>
                  </a:cubicBezTo>
                  <a:cubicBezTo>
                    <a:pt x="525" y="652"/>
                    <a:pt x="668" y="509"/>
                    <a:pt x="668" y="319"/>
                  </a:cubicBezTo>
                  <a:lnTo>
                    <a:pt x="668" y="9"/>
                  </a:lnTo>
                  <a:lnTo>
                    <a:pt x="310" y="9"/>
                  </a:lnTo>
                  <a:cubicBezTo>
                    <a:pt x="291" y="3"/>
                    <a:pt x="272" y="1"/>
                    <a:pt x="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0"/>
            <p:cNvSpPr/>
            <p:nvPr/>
          </p:nvSpPr>
          <p:spPr>
            <a:xfrm>
              <a:off x="1046300" y="3493704"/>
              <a:ext cx="91709" cy="223295"/>
            </a:xfrm>
            <a:custGeom>
              <a:rect b="b" l="l" r="r" t="t"/>
              <a:pathLst>
                <a:path extrusionOk="0" h="6669" w="2739">
                  <a:moveTo>
                    <a:pt x="0" y="0"/>
                  </a:moveTo>
                  <a:lnTo>
                    <a:pt x="0" y="6668"/>
                  </a:lnTo>
                  <a:cubicBezTo>
                    <a:pt x="2739" y="5287"/>
                    <a:pt x="2739" y="135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50"/>
          <p:cNvGrpSpPr/>
          <p:nvPr/>
        </p:nvGrpSpPr>
        <p:grpSpPr>
          <a:xfrm>
            <a:off x="1540669" y="3410768"/>
            <a:ext cx="386756" cy="389134"/>
            <a:chOff x="1540669" y="3410768"/>
            <a:chExt cx="386756" cy="389134"/>
          </a:xfrm>
        </p:grpSpPr>
        <p:sp>
          <p:nvSpPr>
            <p:cNvPr id="812" name="Google Shape;812;p50"/>
            <p:cNvSpPr/>
            <p:nvPr/>
          </p:nvSpPr>
          <p:spPr>
            <a:xfrm>
              <a:off x="1720872" y="3581930"/>
              <a:ext cx="206554" cy="217971"/>
            </a:xfrm>
            <a:custGeom>
              <a:rect b="b" l="l" r="r" t="t"/>
              <a:pathLst>
                <a:path extrusionOk="0" h="6510" w="6169">
                  <a:moveTo>
                    <a:pt x="5790" y="0"/>
                  </a:moveTo>
                  <a:cubicBezTo>
                    <a:pt x="5766" y="0"/>
                    <a:pt x="5741" y="3"/>
                    <a:pt x="5716" y="9"/>
                  </a:cubicBezTo>
                  <a:lnTo>
                    <a:pt x="2334" y="699"/>
                  </a:lnTo>
                  <a:cubicBezTo>
                    <a:pt x="2167" y="723"/>
                    <a:pt x="2048" y="866"/>
                    <a:pt x="2048" y="1033"/>
                  </a:cubicBezTo>
                  <a:lnTo>
                    <a:pt x="2048" y="3771"/>
                  </a:lnTo>
                  <a:lnTo>
                    <a:pt x="1358" y="3771"/>
                  </a:lnTo>
                  <a:cubicBezTo>
                    <a:pt x="619" y="3771"/>
                    <a:pt x="0" y="4390"/>
                    <a:pt x="0" y="5129"/>
                  </a:cubicBezTo>
                  <a:cubicBezTo>
                    <a:pt x="0" y="5915"/>
                    <a:pt x="619" y="6510"/>
                    <a:pt x="1358" y="6510"/>
                  </a:cubicBezTo>
                  <a:cubicBezTo>
                    <a:pt x="2120" y="6510"/>
                    <a:pt x="2739" y="5867"/>
                    <a:pt x="2739" y="5129"/>
                  </a:cubicBezTo>
                  <a:lnTo>
                    <a:pt x="2739" y="2652"/>
                  </a:lnTo>
                  <a:lnTo>
                    <a:pt x="5454" y="2128"/>
                  </a:lnTo>
                  <a:lnTo>
                    <a:pt x="5454" y="3104"/>
                  </a:lnTo>
                  <a:lnTo>
                    <a:pt x="4763" y="3104"/>
                  </a:lnTo>
                  <a:cubicBezTo>
                    <a:pt x="4025" y="3104"/>
                    <a:pt x="3382" y="3700"/>
                    <a:pt x="3382" y="4486"/>
                  </a:cubicBezTo>
                  <a:cubicBezTo>
                    <a:pt x="3382" y="5224"/>
                    <a:pt x="4025" y="5843"/>
                    <a:pt x="4763" y="5843"/>
                  </a:cubicBezTo>
                  <a:cubicBezTo>
                    <a:pt x="5501" y="5843"/>
                    <a:pt x="6121" y="5224"/>
                    <a:pt x="6121" y="4486"/>
                  </a:cubicBezTo>
                  <a:cubicBezTo>
                    <a:pt x="6168" y="4033"/>
                    <a:pt x="6144" y="3081"/>
                    <a:pt x="6144" y="342"/>
                  </a:cubicBezTo>
                  <a:cubicBezTo>
                    <a:pt x="6144" y="153"/>
                    <a:pt x="5977" y="0"/>
                    <a:pt x="5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0"/>
            <p:cNvSpPr/>
            <p:nvPr/>
          </p:nvSpPr>
          <p:spPr>
            <a:xfrm>
              <a:off x="1698539" y="3570245"/>
              <a:ext cx="46273" cy="46273"/>
            </a:xfrm>
            <a:custGeom>
              <a:rect b="b" l="l" r="r" t="t"/>
              <a:pathLst>
                <a:path extrusionOk="0" h="1382" w="1382">
                  <a:moveTo>
                    <a:pt x="691" y="0"/>
                  </a:moveTo>
                  <a:cubicBezTo>
                    <a:pt x="334" y="0"/>
                    <a:pt x="0" y="310"/>
                    <a:pt x="0" y="691"/>
                  </a:cubicBezTo>
                  <a:cubicBezTo>
                    <a:pt x="0" y="1072"/>
                    <a:pt x="310" y="1382"/>
                    <a:pt x="691" y="1382"/>
                  </a:cubicBezTo>
                  <a:cubicBezTo>
                    <a:pt x="1048" y="1382"/>
                    <a:pt x="1382" y="1072"/>
                    <a:pt x="1382" y="691"/>
                  </a:cubicBezTo>
                  <a:cubicBezTo>
                    <a:pt x="1382" y="310"/>
                    <a:pt x="1096"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0"/>
            <p:cNvSpPr/>
            <p:nvPr/>
          </p:nvSpPr>
          <p:spPr>
            <a:xfrm>
              <a:off x="1540669" y="3410768"/>
              <a:ext cx="362013" cy="363620"/>
            </a:xfrm>
            <a:custGeom>
              <a:rect b="b" l="l" r="r" t="t"/>
              <a:pathLst>
                <a:path extrusionOk="0" h="10860" w="10812">
                  <a:moveTo>
                    <a:pt x="5406" y="4073"/>
                  </a:moveTo>
                  <a:cubicBezTo>
                    <a:pt x="6168" y="4073"/>
                    <a:pt x="6787" y="4668"/>
                    <a:pt x="6787" y="5454"/>
                  </a:cubicBezTo>
                  <a:cubicBezTo>
                    <a:pt x="6787" y="6192"/>
                    <a:pt x="6168" y="6811"/>
                    <a:pt x="5406" y="6811"/>
                  </a:cubicBezTo>
                  <a:cubicBezTo>
                    <a:pt x="4668" y="6811"/>
                    <a:pt x="4049" y="6216"/>
                    <a:pt x="4049" y="5454"/>
                  </a:cubicBezTo>
                  <a:cubicBezTo>
                    <a:pt x="4049" y="4716"/>
                    <a:pt x="4668" y="4073"/>
                    <a:pt x="5406" y="4073"/>
                  </a:cubicBezTo>
                  <a:close/>
                  <a:moveTo>
                    <a:pt x="5454" y="0"/>
                  </a:moveTo>
                  <a:cubicBezTo>
                    <a:pt x="2429" y="0"/>
                    <a:pt x="0" y="2453"/>
                    <a:pt x="0" y="5454"/>
                  </a:cubicBezTo>
                  <a:cubicBezTo>
                    <a:pt x="0" y="8312"/>
                    <a:pt x="2167" y="10598"/>
                    <a:pt x="4858" y="10860"/>
                  </a:cubicBezTo>
                  <a:cubicBezTo>
                    <a:pt x="4406" y="9550"/>
                    <a:pt x="5382" y="8216"/>
                    <a:pt x="6787" y="8216"/>
                  </a:cubicBezTo>
                  <a:lnTo>
                    <a:pt x="6787" y="6145"/>
                  </a:lnTo>
                  <a:cubicBezTo>
                    <a:pt x="6787" y="5668"/>
                    <a:pt x="7144" y="5240"/>
                    <a:pt x="7621" y="5121"/>
                  </a:cubicBezTo>
                  <a:lnTo>
                    <a:pt x="10812" y="4501"/>
                  </a:lnTo>
                  <a:cubicBezTo>
                    <a:pt x="10359" y="1906"/>
                    <a:pt x="8097" y="0"/>
                    <a:pt x="5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50"/>
          <p:cNvGrpSpPr/>
          <p:nvPr/>
        </p:nvGrpSpPr>
        <p:grpSpPr>
          <a:xfrm>
            <a:off x="2397821" y="3410768"/>
            <a:ext cx="295851" cy="389134"/>
            <a:chOff x="2397821" y="3410768"/>
            <a:chExt cx="295851" cy="389134"/>
          </a:xfrm>
        </p:grpSpPr>
        <p:sp>
          <p:nvSpPr>
            <p:cNvPr id="816" name="Google Shape;816;p50"/>
            <p:cNvSpPr/>
            <p:nvPr/>
          </p:nvSpPr>
          <p:spPr>
            <a:xfrm>
              <a:off x="2602767" y="3417933"/>
              <a:ext cx="85347" cy="84577"/>
            </a:xfrm>
            <a:custGeom>
              <a:rect b="b" l="l" r="r" t="t"/>
              <a:pathLst>
                <a:path extrusionOk="0" h="2526" w="2549">
                  <a:moveTo>
                    <a:pt x="0" y="1"/>
                  </a:moveTo>
                  <a:lnTo>
                    <a:pt x="0" y="1954"/>
                  </a:lnTo>
                  <a:cubicBezTo>
                    <a:pt x="0" y="2263"/>
                    <a:pt x="238" y="2525"/>
                    <a:pt x="572" y="2525"/>
                  </a:cubicBezTo>
                  <a:lnTo>
                    <a:pt x="2548" y="2525"/>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0"/>
            <p:cNvSpPr/>
            <p:nvPr/>
          </p:nvSpPr>
          <p:spPr>
            <a:xfrm>
              <a:off x="2580435" y="3661954"/>
              <a:ext cx="21563" cy="23136"/>
            </a:xfrm>
            <a:custGeom>
              <a:rect b="b" l="l" r="r" t="t"/>
              <a:pathLst>
                <a:path extrusionOk="0" h="691" w="644">
                  <a:moveTo>
                    <a:pt x="310" y="0"/>
                  </a:moveTo>
                  <a:cubicBezTo>
                    <a:pt x="143" y="0"/>
                    <a:pt x="0" y="143"/>
                    <a:pt x="0" y="357"/>
                  </a:cubicBezTo>
                  <a:cubicBezTo>
                    <a:pt x="0" y="548"/>
                    <a:pt x="143" y="691"/>
                    <a:pt x="310" y="691"/>
                  </a:cubicBezTo>
                  <a:cubicBezTo>
                    <a:pt x="500" y="691"/>
                    <a:pt x="643" y="548"/>
                    <a:pt x="643" y="357"/>
                  </a:cubicBezTo>
                  <a:lnTo>
                    <a:pt x="6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0"/>
            <p:cNvSpPr/>
            <p:nvPr/>
          </p:nvSpPr>
          <p:spPr>
            <a:xfrm>
              <a:off x="2397821" y="3410768"/>
              <a:ext cx="295851" cy="389134"/>
            </a:xfrm>
            <a:custGeom>
              <a:rect b="b" l="l" r="r" t="t"/>
              <a:pathLst>
                <a:path extrusionOk="0" h="11622" w="8836">
                  <a:moveTo>
                    <a:pt x="6453" y="4819"/>
                  </a:moveTo>
                  <a:cubicBezTo>
                    <a:pt x="6632" y="4819"/>
                    <a:pt x="6788" y="4982"/>
                    <a:pt x="6788" y="5144"/>
                  </a:cubicBezTo>
                  <a:lnTo>
                    <a:pt x="6788" y="7859"/>
                  </a:lnTo>
                  <a:lnTo>
                    <a:pt x="6812" y="7859"/>
                  </a:lnTo>
                  <a:cubicBezTo>
                    <a:pt x="6812" y="8431"/>
                    <a:pt x="6359" y="8883"/>
                    <a:pt x="5811" y="8883"/>
                  </a:cubicBezTo>
                  <a:cubicBezTo>
                    <a:pt x="5240" y="8883"/>
                    <a:pt x="4787" y="8431"/>
                    <a:pt x="4787" y="7859"/>
                  </a:cubicBezTo>
                  <a:cubicBezTo>
                    <a:pt x="4787" y="7288"/>
                    <a:pt x="5264" y="6859"/>
                    <a:pt x="5811" y="6859"/>
                  </a:cubicBezTo>
                  <a:lnTo>
                    <a:pt x="6121" y="6859"/>
                  </a:lnTo>
                  <a:lnTo>
                    <a:pt x="6121" y="5573"/>
                  </a:lnTo>
                  <a:lnTo>
                    <a:pt x="4073" y="6073"/>
                  </a:lnTo>
                  <a:lnTo>
                    <a:pt x="4073" y="8550"/>
                  </a:lnTo>
                  <a:cubicBezTo>
                    <a:pt x="4073" y="9121"/>
                    <a:pt x="3620" y="9550"/>
                    <a:pt x="3073" y="9550"/>
                  </a:cubicBezTo>
                  <a:cubicBezTo>
                    <a:pt x="2501" y="9550"/>
                    <a:pt x="2049" y="9121"/>
                    <a:pt x="2049" y="8550"/>
                  </a:cubicBezTo>
                  <a:cubicBezTo>
                    <a:pt x="2049" y="7978"/>
                    <a:pt x="2525" y="7526"/>
                    <a:pt x="3073" y="7526"/>
                  </a:cubicBezTo>
                  <a:lnTo>
                    <a:pt x="3382" y="7526"/>
                  </a:lnTo>
                  <a:lnTo>
                    <a:pt x="3382" y="5835"/>
                  </a:lnTo>
                  <a:cubicBezTo>
                    <a:pt x="3382" y="5692"/>
                    <a:pt x="3501" y="5549"/>
                    <a:pt x="3668" y="5502"/>
                  </a:cubicBezTo>
                  <a:lnTo>
                    <a:pt x="6359" y="4835"/>
                  </a:lnTo>
                  <a:cubicBezTo>
                    <a:pt x="6391" y="4824"/>
                    <a:pt x="6422" y="4819"/>
                    <a:pt x="6453" y="4819"/>
                  </a:cubicBezTo>
                  <a:close/>
                  <a:moveTo>
                    <a:pt x="1239" y="0"/>
                  </a:moveTo>
                  <a:cubicBezTo>
                    <a:pt x="548" y="0"/>
                    <a:pt x="1" y="572"/>
                    <a:pt x="1" y="1263"/>
                  </a:cubicBezTo>
                  <a:lnTo>
                    <a:pt x="1" y="10360"/>
                  </a:lnTo>
                  <a:cubicBezTo>
                    <a:pt x="1" y="11050"/>
                    <a:pt x="548" y="11622"/>
                    <a:pt x="1239" y="11622"/>
                  </a:cubicBezTo>
                  <a:lnTo>
                    <a:pt x="7598" y="11622"/>
                  </a:lnTo>
                  <a:cubicBezTo>
                    <a:pt x="8264" y="11622"/>
                    <a:pt x="8836" y="11050"/>
                    <a:pt x="8836" y="10360"/>
                  </a:cubicBezTo>
                  <a:lnTo>
                    <a:pt x="8836" y="3430"/>
                  </a:lnTo>
                  <a:lnTo>
                    <a:pt x="6693" y="3430"/>
                  </a:lnTo>
                  <a:cubicBezTo>
                    <a:pt x="6002" y="3430"/>
                    <a:pt x="5454" y="2858"/>
                    <a:pt x="5454" y="2168"/>
                  </a:cubicBezTo>
                  <a:lnTo>
                    <a:pt x="54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0"/>
            <p:cNvSpPr/>
            <p:nvPr/>
          </p:nvSpPr>
          <p:spPr>
            <a:xfrm>
              <a:off x="2488726" y="3685057"/>
              <a:ext cx="21563" cy="23170"/>
            </a:xfrm>
            <a:custGeom>
              <a:rect b="b" l="l" r="r" t="t"/>
              <a:pathLst>
                <a:path extrusionOk="0" h="692" w="644">
                  <a:moveTo>
                    <a:pt x="358" y="1"/>
                  </a:moveTo>
                  <a:cubicBezTo>
                    <a:pt x="167" y="1"/>
                    <a:pt x="1" y="144"/>
                    <a:pt x="1" y="358"/>
                  </a:cubicBezTo>
                  <a:cubicBezTo>
                    <a:pt x="1" y="525"/>
                    <a:pt x="143" y="691"/>
                    <a:pt x="310" y="691"/>
                  </a:cubicBezTo>
                  <a:cubicBezTo>
                    <a:pt x="501" y="691"/>
                    <a:pt x="644" y="525"/>
                    <a:pt x="644" y="358"/>
                  </a:cubicBez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0"/>
          <p:cNvGrpSpPr/>
          <p:nvPr/>
        </p:nvGrpSpPr>
        <p:grpSpPr>
          <a:xfrm>
            <a:off x="3164905" y="3410768"/>
            <a:ext cx="388330" cy="387560"/>
            <a:chOff x="3164905" y="3410768"/>
            <a:chExt cx="388330" cy="387560"/>
          </a:xfrm>
        </p:grpSpPr>
        <p:sp>
          <p:nvSpPr>
            <p:cNvPr id="821" name="Google Shape;821;p50"/>
            <p:cNvSpPr/>
            <p:nvPr/>
          </p:nvSpPr>
          <p:spPr>
            <a:xfrm>
              <a:off x="3278913" y="3479340"/>
              <a:ext cx="204980" cy="205750"/>
            </a:xfrm>
            <a:custGeom>
              <a:rect b="b" l="l" r="r" t="t"/>
              <a:pathLst>
                <a:path extrusionOk="0" h="6145" w="6122">
                  <a:moveTo>
                    <a:pt x="3089" y="720"/>
                  </a:moveTo>
                  <a:cubicBezTo>
                    <a:pt x="3146" y="720"/>
                    <a:pt x="3205" y="734"/>
                    <a:pt x="3263" y="763"/>
                  </a:cubicBezTo>
                  <a:cubicBezTo>
                    <a:pt x="3906" y="1120"/>
                    <a:pt x="4811" y="1477"/>
                    <a:pt x="4811" y="2596"/>
                  </a:cubicBezTo>
                  <a:lnTo>
                    <a:pt x="4811" y="3073"/>
                  </a:lnTo>
                  <a:lnTo>
                    <a:pt x="4764" y="3073"/>
                  </a:lnTo>
                  <a:cubicBezTo>
                    <a:pt x="4764" y="3263"/>
                    <a:pt x="4621" y="3406"/>
                    <a:pt x="4430" y="3406"/>
                  </a:cubicBezTo>
                  <a:cubicBezTo>
                    <a:pt x="4263" y="3406"/>
                    <a:pt x="4097" y="3263"/>
                    <a:pt x="4097" y="3073"/>
                  </a:cubicBezTo>
                  <a:lnTo>
                    <a:pt x="4097" y="2596"/>
                  </a:lnTo>
                  <a:cubicBezTo>
                    <a:pt x="4097" y="2215"/>
                    <a:pt x="3906" y="1882"/>
                    <a:pt x="3573" y="1715"/>
                  </a:cubicBezTo>
                  <a:lnTo>
                    <a:pt x="3430" y="1620"/>
                  </a:lnTo>
                  <a:lnTo>
                    <a:pt x="3430" y="4478"/>
                  </a:lnTo>
                  <a:cubicBezTo>
                    <a:pt x="3430" y="5049"/>
                    <a:pt x="2978" y="5478"/>
                    <a:pt x="2406" y="5478"/>
                  </a:cubicBezTo>
                  <a:cubicBezTo>
                    <a:pt x="1834" y="5478"/>
                    <a:pt x="1406" y="5002"/>
                    <a:pt x="1406" y="4478"/>
                  </a:cubicBezTo>
                  <a:cubicBezTo>
                    <a:pt x="1406" y="3906"/>
                    <a:pt x="1882" y="3454"/>
                    <a:pt x="2406" y="3454"/>
                  </a:cubicBezTo>
                  <a:lnTo>
                    <a:pt x="2763" y="3454"/>
                  </a:lnTo>
                  <a:lnTo>
                    <a:pt x="2763" y="1048"/>
                  </a:lnTo>
                  <a:cubicBezTo>
                    <a:pt x="2763" y="850"/>
                    <a:pt x="2913" y="720"/>
                    <a:pt x="3089" y="720"/>
                  </a:cubicBezTo>
                  <a:close/>
                  <a:moveTo>
                    <a:pt x="3073" y="1"/>
                  </a:moveTo>
                  <a:cubicBezTo>
                    <a:pt x="1358" y="1"/>
                    <a:pt x="1" y="1382"/>
                    <a:pt x="1" y="3073"/>
                  </a:cubicBezTo>
                  <a:cubicBezTo>
                    <a:pt x="1" y="4763"/>
                    <a:pt x="1358" y="6145"/>
                    <a:pt x="3073" y="6145"/>
                  </a:cubicBezTo>
                  <a:cubicBezTo>
                    <a:pt x="4764" y="6145"/>
                    <a:pt x="6121" y="4763"/>
                    <a:pt x="6121" y="3073"/>
                  </a:cubicBezTo>
                  <a:cubicBezTo>
                    <a:pt x="6121" y="1382"/>
                    <a:pt x="4764" y="1"/>
                    <a:pt x="3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0"/>
            <p:cNvSpPr/>
            <p:nvPr/>
          </p:nvSpPr>
          <p:spPr>
            <a:xfrm>
              <a:off x="3209537" y="3410768"/>
              <a:ext cx="343698" cy="342091"/>
            </a:xfrm>
            <a:custGeom>
              <a:rect b="b" l="l" r="r" t="t"/>
              <a:pathLst>
                <a:path extrusionOk="0" h="10217" w="10265">
                  <a:moveTo>
                    <a:pt x="5145" y="1358"/>
                  </a:moveTo>
                  <a:cubicBezTo>
                    <a:pt x="7217" y="1358"/>
                    <a:pt x="8884" y="3073"/>
                    <a:pt x="8884" y="5121"/>
                  </a:cubicBezTo>
                  <a:cubicBezTo>
                    <a:pt x="8884" y="7169"/>
                    <a:pt x="7193" y="8883"/>
                    <a:pt x="5145" y="8883"/>
                  </a:cubicBezTo>
                  <a:cubicBezTo>
                    <a:pt x="3049" y="8883"/>
                    <a:pt x="1382" y="7169"/>
                    <a:pt x="1382" y="5121"/>
                  </a:cubicBezTo>
                  <a:cubicBezTo>
                    <a:pt x="1382" y="3073"/>
                    <a:pt x="3073" y="1358"/>
                    <a:pt x="5145" y="1358"/>
                  </a:cubicBezTo>
                  <a:close/>
                  <a:moveTo>
                    <a:pt x="334" y="0"/>
                  </a:moveTo>
                  <a:cubicBezTo>
                    <a:pt x="168" y="0"/>
                    <a:pt x="1" y="143"/>
                    <a:pt x="1" y="334"/>
                  </a:cubicBezTo>
                  <a:lnTo>
                    <a:pt x="1" y="9883"/>
                  </a:lnTo>
                  <a:cubicBezTo>
                    <a:pt x="1" y="10074"/>
                    <a:pt x="168" y="10217"/>
                    <a:pt x="334" y="10217"/>
                  </a:cubicBezTo>
                  <a:lnTo>
                    <a:pt x="9908" y="10217"/>
                  </a:lnTo>
                  <a:cubicBezTo>
                    <a:pt x="10074" y="10217"/>
                    <a:pt x="10217" y="10074"/>
                    <a:pt x="10217" y="9883"/>
                  </a:cubicBezTo>
                  <a:lnTo>
                    <a:pt x="10217" y="334"/>
                  </a:lnTo>
                  <a:cubicBezTo>
                    <a:pt x="10265" y="143"/>
                    <a:pt x="10098" y="0"/>
                    <a:pt x="9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0"/>
            <p:cNvSpPr/>
            <p:nvPr/>
          </p:nvSpPr>
          <p:spPr>
            <a:xfrm>
              <a:off x="3346682" y="3617288"/>
              <a:ext cx="23170" cy="23170"/>
            </a:xfrm>
            <a:custGeom>
              <a:rect b="b" l="l" r="r" t="t"/>
              <a:pathLst>
                <a:path extrusionOk="0" h="692" w="692">
                  <a:moveTo>
                    <a:pt x="334" y="0"/>
                  </a:moveTo>
                  <a:cubicBezTo>
                    <a:pt x="168" y="0"/>
                    <a:pt x="1" y="143"/>
                    <a:pt x="1" y="358"/>
                  </a:cubicBezTo>
                  <a:cubicBezTo>
                    <a:pt x="1" y="524"/>
                    <a:pt x="144" y="691"/>
                    <a:pt x="358" y="691"/>
                  </a:cubicBezTo>
                  <a:cubicBezTo>
                    <a:pt x="525" y="691"/>
                    <a:pt x="692" y="524"/>
                    <a:pt x="692" y="358"/>
                  </a:cubicBezTo>
                  <a:lnTo>
                    <a:pt x="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0"/>
            <p:cNvSpPr/>
            <p:nvPr/>
          </p:nvSpPr>
          <p:spPr>
            <a:xfrm>
              <a:off x="3164905" y="3457007"/>
              <a:ext cx="342091" cy="341321"/>
            </a:xfrm>
            <a:custGeom>
              <a:rect b="b" l="l" r="r" t="t"/>
              <a:pathLst>
                <a:path extrusionOk="0" h="10194" w="10217">
                  <a:moveTo>
                    <a:pt x="334" y="1"/>
                  </a:moveTo>
                  <a:cubicBezTo>
                    <a:pt x="143" y="1"/>
                    <a:pt x="0" y="144"/>
                    <a:pt x="0" y="310"/>
                  </a:cubicBezTo>
                  <a:lnTo>
                    <a:pt x="0" y="9884"/>
                  </a:lnTo>
                  <a:cubicBezTo>
                    <a:pt x="0" y="10050"/>
                    <a:pt x="143" y="10193"/>
                    <a:pt x="334" y="10193"/>
                  </a:cubicBezTo>
                  <a:lnTo>
                    <a:pt x="9883" y="10193"/>
                  </a:lnTo>
                  <a:cubicBezTo>
                    <a:pt x="10074" y="10193"/>
                    <a:pt x="10217" y="10050"/>
                    <a:pt x="10217" y="9884"/>
                  </a:cubicBezTo>
                  <a:lnTo>
                    <a:pt x="10217" y="9550"/>
                  </a:lnTo>
                  <a:lnTo>
                    <a:pt x="667" y="9550"/>
                  </a:lnTo>
                  <a:lnTo>
                    <a:pt x="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50"/>
          <p:cNvGrpSpPr/>
          <p:nvPr/>
        </p:nvGrpSpPr>
        <p:grpSpPr>
          <a:xfrm>
            <a:off x="3976621" y="3457811"/>
            <a:ext cx="389134" cy="295851"/>
            <a:chOff x="3976621" y="3457811"/>
            <a:chExt cx="389134" cy="295851"/>
          </a:xfrm>
        </p:grpSpPr>
        <p:sp>
          <p:nvSpPr>
            <p:cNvPr id="826" name="Google Shape;826;p50"/>
            <p:cNvSpPr/>
            <p:nvPr/>
          </p:nvSpPr>
          <p:spPr>
            <a:xfrm>
              <a:off x="4160005" y="3570245"/>
              <a:ext cx="21563" cy="68606"/>
            </a:xfrm>
            <a:custGeom>
              <a:rect b="b" l="l" r="r" t="t"/>
              <a:pathLst>
                <a:path extrusionOk="0" h="2049" w="644">
                  <a:moveTo>
                    <a:pt x="1" y="0"/>
                  </a:moveTo>
                  <a:lnTo>
                    <a:pt x="1" y="2048"/>
                  </a:lnTo>
                  <a:lnTo>
                    <a:pt x="644" y="2048"/>
                  </a:lnTo>
                  <a:lnTo>
                    <a:pt x="6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0"/>
            <p:cNvSpPr/>
            <p:nvPr/>
          </p:nvSpPr>
          <p:spPr>
            <a:xfrm>
              <a:off x="4297149" y="3570245"/>
              <a:ext cx="68606" cy="182614"/>
            </a:xfrm>
            <a:custGeom>
              <a:rect b="b" l="l" r="r" t="t"/>
              <a:pathLst>
                <a:path extrusionOk="0" h="5454" w="2049">
                  <a:moveTo>
                    <a:pt x="668" y="0"/>
                  </a:moveTo>
                  <a:lnTo>
                    <a:pt x="668" y="2382"/>
                  </a:lnTo>
                  <a:cubicBezTo>
                    <a:pt x="668" y="2572"/>
                    <a:pt x="525" y="2715"/>
                    <a:pt x="334" y="2715"/>
                  </a:cubicBezTo>
                  <a:lnTo>
                    <a:pt x="1" y="2715"/>
                  </a:lnTo>
                  <a:lnTo>
                    <a:pt x="1" y="5454"/>
                  </a:lnTo>
                  <a:lnTo>
                    <a:pt x="810" y="5454"/>
                  </a:lnTo>
                  <a:cubicBezTo>
                    <a:pt x="1501" y="5454"/>
                    <a:pt x="2049" y="4882"/>
                    <a:pt x="2049" y="4192"/>
                  </a:cubicBezTo>
                  <a:lnTo>
                    <a:pt x="2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0"/>
            <p:cNvSpPr/>
            <p:nvPr/>
          </p:nvSpPr>
          <p:spPr>
            <a:xfrm>
              <a:off x="4069100" y="3571049"/>
              <a:ext cx="90938" cy="182614"/>
            </a:xfrm>
            <a:custGeom>
              <a:rect b="b" l="l" r="r" t="t"/>
              <a:pathLst>
                <a:path extrusionOk="0" h="5454" w="2716">
                  <a:moveTo>
                    <a:pt x="668" y="0"/>
                  </a:moveTo>
                  <a:lnTo>
                    <a:pt x="668" y="2382"/>
                  </a:lnTo>
                  <a:cubicBezTo>
                    <a:pt x="668" y="2572"/>
                    <a:pt x="501" y="2715"/>
                    <a:pt x="334" y="2715"/>
                  </a:cubicBezTo>
                  <a:lnTo>
                    <a:pt x="1" y="2715"/>
                  </a:lnTo>
                  <a:lnTo>
                    <a:pt x="1" y="5454"/>
                  </a:lnTo>
                  <a:lnTo>
                    <a:pt x="2716" y="5454"/>
                  </a:lnTo>
                  <a:lnTo>
                    <a:pt x="2716" y="2715"/>
                  </a:lnTo>
                  <a:lnTo>
                    <a:pt x="2358" y="2715"/>
                  </a:lnTo>
                  <a:cubicBezTo>
                    <a:pt x="2168" y="2715"/>
                    <a:pt x="2025" y="2572"/>
                    <a:pt x="2025" y="238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0"/>
            <p:cNvSpPr/>
            <p:nvPr/>
          </p:nvSpPr>
          <p:spPr>
            <a:xfrm>
              <a:off x="3976621" y="3457811"/>
              <a:ext cx="388364" cy="90938"/>
            </a:xfrm>
            <a:custGeom>
              <a:rect b="b" l="l" r="r" t="t"/>
              <a:pathLst>
                <a:path extrusionOk="0" h="2716" w="11599">
                  <a:moveTo>
                    <a:pt x="2406" y="1334"/>
                  </a:moveTo>
                  <a:cubicBezTo>
                    <a:pt x="2596" y="1334"/>
                    <a:pt x="2739" y="1477"/>
                    <a:pt x="2739" y="1668"/>
                  </a:cubicBezTo>
                  <a:cubicBezTo>
                    <a:pt x="2739" y="1834"/>
                    <a:pt x="2596" y="2001"/>
                    <a:pt x="2406" y="2001"/>
                  </a:cubicBezTo>
                  <a:lnTo>
                    <a:pt x="1715" y="2001"/>
                  </a:lnTo>
                  <a:cubicBezTo>
                    <a:pt x="1548" y="2001"/>
                    <a:pt x="1382" y="1834"/>
                    <a:pt x="1382" y="1668"/>
                  </a:cubicBezTo>
                  <a:cubicBezTo>
                    <a:pt x="1382" y="1477"/>
                    <a:pt x="1548" y="1334"/>
                    <a:pt x="1715" y="1334"/>
                  </a:cubicBezTo>
                  <a:close/>
                  <a:moveTo>
                    <a:pt x="4454" y="1334"/>
                  </a:moveTo>
                  <a:cubicBezTo>
                    <a:pt x="4644" y="1334"/>
                    <a:pt x="4787" y="1477"/>
                    <a:pt x="4787" y="1668"/>
                  </a:cubicBezTo>
                  <a:cubicBezTo>
                    <a:pt x="4787" y="1834"/>
                    <a:pt x="4644" y="2001"/>
                    <a:pt x="4454" y="2001"/>
                  </a:cubicBezTo>
                  <a:lnTo>
                    <a:pt x="3787" y="2001"/>
                  </a:lnTo>
                  <a:cubicBezTo>
                    <a:pt x="3596" y="2001"/>
                    <a:pt x="3453" y="1834"/>
                    <a:pt x="3453" y="1668"/>
                  </a:cubicBezTo>
                  <a:cubicBezTo>
                    <a:pt x="3453" y="1477"/>
                    <a:pt x="3573" y="1334"/>
                    <a:pt x="3787" y="1334"/>
                  </a:cubicBezTo>
                  <a:close/>
                  <a:moveTo>
                    <a:pt x="6454" y="1334"/>
                  </a:moveTo>
                  <a:cubicBezTo>
                    <a:pt x="6645" y="1334"/>
                    <a:pt x="6787" y="1477"/>
                    <a:pt x="6787" y="1668"/>
                  </a:cubicBezTo>
                  <a:cubicBezTo>
                    <a:pt x="6787" y="1834"/>
                    <a:pt x="6645" y="2001"/>
                    <a:pt x="6454" y="2001"/>
                  </a:cubicBezTo>
                  <a:lnTo>
                    <a:pt x="5811" y="2001"/>
                  </a:lnTo>
                  <a:cubicBezTo>
                    <a:pt x="5621" y="2001"/>
                    <a:pt x="5478" y="1834"/>
                    <a:pt x="5478" y="1668"/>
                  </a:cubicBezTo>
                  <a:cubicBezTo>
                    <a:pt x="5478" y="1477"/>
                    <a:pt x="5621" y="1334"/>
                    <a:pt x="5811" y="1334"/>
                  </a:cubicBezTo>
                  <a:close/>
                  <a:moveTo>
                    <a:pt x="8550" y="1334"/>
                  </a:moveTo>
                  <a:cubicBezTo>
                    <a:pt x="8716" y="1334"/>
                    <a:pt x="8859" y="1477"/>
                    <a:pt x="8859" y="1668"/>
                  </a:cubicBezTo>
                  <a:cubicBezTo>
                    <a:pt x="8859" y="1834"/>
                    <a:pt x="8716" y="2001"/>
                    <a:pt x="8550" y="2001"/>
                  </a:cubicBezTo>
                  <a:lnTo>
                    <a:pt x="7859" y="2001"/>
                  </a:lnTo>
                  <a:cubicBezTo>
                    <a:pt x="7669" y="2001"/>
                    <a:pt x="7526" y="1834"/>
                    <a:pt x="7526" y="1668"/>
                  </a:cubicBezTo>
                  <a:cubicBezTo>
                    <a:pt x="7526" y="1477"/>
                    <a:pt x="7645" y="1334"/>
                    <a:pt x="7859" y="1334"/>
                  </a:cubicBezTo>
                  <a:close/>
                  <a:moveTo>
                    <a:pt x="9883" y="1334"/>
                  </a:moveTo>
                  <a:cubicBezTo>
                    <a:pt x="10050" y="1334"/>
                    <a:pt x="10217" y="1477"/>
                    <a:pt x="10217" y="1668"/>
                  </a:cubicBezTo>
                  <a:cubicBezTo>
                    <a:pt x="10217" y="1834"/>
                    <a:pt x="10050" y="2001"/>
                    <a:pt x="9883" y="2001"/>
                  </a:cubicBezTo>
                  <a:cubicBezTo>
                    <a:pt x="9693" y="2001"/>
                    <a:pt x="9550" y="1834"/>
                    <a:pt x="9550" y="1668"/>
                  </a:cubicBezTo>
                  <a:cubicBezTo>
                    <a:pt x="9550" y="1477"/>
                    <a:pt x="9693" y="1334"/>
                    <a:pt x="9883" y="1334"/>
                  </a:cubicBezTo>
                  <a:close/>
                  <a:moveTo>
                    <a:pt x="1239" y="1"/>
                  </a:moveTo>
                  <a:cubicBezTo>
                    <a:pt x="572" y="1"/>
                    <a:pt x="0" y="572"/>
                    <a:pt x="0" y="1239"/>
                  </a:cubicBezTo>
                  <a:lnTo>
                    <a:pt x="0" y="2715"/>
                  </a:lnTo>
                  <a:lnTo>
                    <a:pt x="11598" y="2715"/>
                  </a:lnTo>
                  <a:lnTo>
                    <a:pt x="11598" y="1239"/>
                  </a:lnTo>
                  <a:cubicBezTo>
                    <a:pt x="11598" y="572"/>
                    <a:pt x="11050" y="1"/>
                    <a:pt x="10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0"/>
            <p:cNvSpPr/>
            <p:nvPr/>
          </p:nvSpPr>
          <p:spPr>
            <a:xfrm>
              <a:off x="4045193" y="3570245"/>
              <a:ext cx="23170" cy="68606"/>
            </a:xfrm>
            <a:custGeom>
              <a:rect b="b" l="l" r="r" t="t"/>
              <a:pathLst>
                <a:path extrusionOk="0" h="2049" w="692">
                  <a:moveTo>
                    <a:pt x="0" y="0"/>
                  </a:moveTo>
                  <a:lnTo>
                    <a:pt x="0" y="2048"/>
                  </a:lnTo>
                  <a:lnTo>
                    <a:pt x="691" y="2048"/>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0"/>
            <p:cNvSpPr/>
            <p:nvPr/>
          </p:nvSpPr>
          <p:spPr>
            <a:xfrm>
              <a:off x="4182338" y="3571049"/>
              <a:ext cx="90938" cy="182614"/>
            </a:xfrm>
            <a:custGeom>
              <a:rect b="b" l="l" r="r" t="t"/>
              <a:pathLst>
                <a:path extrusionOk="0" h="5454" w="2716">
                  <a:moveTo>
                    <a:pt x="667" y="0"/>
                  </a:moveTo>
                  <a:lnTo>
                    <a:pt x="667" y="2382"/>
                  </a:lnTo>
                  <a:cubicBezTo>
                    <a:pt x="667" y="2572"/>
                    <a:pt x="524" y="2715"/>
                    <a:pt x="334" y="2715"/>
                  </a:cubicBezTo>
                  <a:lnTo>
                    <a:pt x="1" y="2715"/>
                  </a:lnTo>
                  <a:lnTo>
                    <a:pt x="1" y="5454"/>
                  </a:lnTo>
                  <a:lnTo>
                    <a:pt x="2715" y="5454"/>
                  </a:lnTo>
                  <a:lnTo>
                    <a:pt x="2715" y="2715"/>
                  </a:lnTo>
                  <a:lnTo>
                    <a:pt x="2382" y="2715"/>
                  </a:lnTo>
                  <a:cubicBezTo>
                    <a:pt x="2215" y="2715"/>
                    <a:pt x="2072" y="2572"/>
                    <a:pt x="2072" y="2382"/>
                  </a:cubicBezTo>
                  <a:lnTo>
                    <a:pt x="2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0"/>
            <p:cNvSpPr/>
            <p:nvPr/>
          </p:nvSpPr>
          <p:spPr>
            <a:xfrm>
              <a:off x="3977425" y="3571049"/>
              <a:ext cx="68606" cy="182614"/>
            </a:xfrm>
            <a:custGeom>
              <a:rect b="b" l="l" r="r" t="t"/>
              <a:pathLst>
                <a:path extrusionOk="0" h="5454" w="2049">
                  <a:moveTo>
                    <a:pt x="0" y="0"/>
                  </a:moveTo>
                  <a:lnTo>
                    <a:pt x="0" y="4215"/>
                  </a:lnTo>
                  <a:cubicBezTo>
                    <a:pt x="0" y="4882"/>
                    <a:pt x="572" y="5454"/>
                    <a:pt x="1239" y="5454"/>
                  </a:cubicBezTo>
                  <a:lnTo>
                    <a:pt x="2048" y="5454"/>
                  </a:lnTo>
                  <a:lnTo>
                    <a:pt x="2048" y="2715"/>
                  </a:lnTo>
                  <a:lnTo>
                    <a:pt x="1691" y="2715"/>
                  </a:lnTo>
                  <a:cubicBezTo>
                    <a:pt x="1524" y="2715"/>
                    <a:pt x="1358" y="2572"/>
                    <a:pt x="1358" y="2382"/>
                  </a:cubicBezTo>
                  <a:lnTo>
                    <a:pt x="1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0"/>
            <p:cNvSpPr/>
            <p:nvPr/>
          </p:nvSpPr>
          <p:spPr>
            <a:xfrm>
              <a:off x="4273243" y="3570245"/>
              <a:ext cx="23136" cy="68606"/>
            </a:xfrm>
            <a:custGeom>
              <a:rect b="b" l="l" r="r" t="t"/>
              <a:pathLst>
                <a:path extrusionOk="0" h="2049" w="691">
                  <a:moveTo>
                    <a:pt x="0" y="0"/>
                  </a:moveTo>
                  <a:lnTo>
                    <a:pt x="0" y="2048"/>
                  </a:lnTo>
                  <a:lnTo>
                    <a:pt x="691" y="2048"/>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0"/>
          <p:cNvGrpSpPr/>
          <p:nvPr/>
        </p:nvGrpSpPr>
        <p:grpSpPr>
          <a:xfrm>
            <a:off x="4761217" y="3414150"/>
            <a:ext cx="417862" cy="383174"/>
            <a:chOff x="4761217" y="3414150"/>
            <a:chExt cx="417862" cy="383174"/>
          </a:xfrm>
        </p:grpSpPr>
        <p:sp>
          <p:nvSpPr>
            <p:cNvPr id="835" name="Google Shape;835;p50"/>
            <p:cNvSpPr/>
            <p:nvPr/>
          </p:nvSpPr>
          <p:spPr>
            <a:xfrm>
              <a:off x="4761217" y="3529564"/>
              <a:ext cx="295851" cy="267760"/>
            </a:xfrm>
            <a:custGeom>
              <a:rect b="b" l="l" r="r" t="t"/>
              <a:pathLst>
                <a:path extrusionOk="0" h="7997" w="8836">
                  <a:moveTo>
                    <a:pt x="5121" y="1"/>
                  </a:moveTo>
                  <a:cubicBezTo>
                    <a:pt x="4407" y="1"/>
                    <a:pt x="3811" y="406"/>
                    <a:pt x="3573" y="1001"/>
                  </a:cubicBezTo>
                  <a:cubicBezTo>
                    <a:pt x="3502" y="1120"/>
                    <a:pt x="3382" y="1239"/>
                    <a:pt x="3216" y="1239"/>
                  </a:cubicBezTo>
                  <a:cubicBezTo>
                    <a:pt x="1192" y="1239"/>
                    <a:pt x="1" y="3692"/>
                    <a:pt x="1549" y="5335"/>
                  </a:cubicBezTo>
                  <a:cubicBezTo>
                    <a:pt x="1549" y="5335"/>
                    <a:pt x="2144" y="5883"/>
                    <a:pt x="3502" y="7288"/>
                  </a:cubicBezTo>
                  <a:cubicBezTo>
                    <a:pt x="3972" y="7758"/>
                    <a:pt x="4595" y="7997"/>
                    <a:pt x="5213" y="7997"/>
                  </a:cubicBezTo>
                  <a:cubicBezTo>
                    <a:pt x="5815" y="7997"/>
                    <a:pt x="6413" y="7770"/>
                    <a:pt x="6859" y="7312"/>
                  </a:cubicBezTo>
                  <a:cubicBezTo>
                    <a:pt x="7312" y="6883"/>
                    <a:pt x="7574" y="6288"/>
                    <a:pt x="7574" y="5597"/>
                  </a:cubicBezTo>
                  <a:cubicBezTo>
                    <a:pt x="7574" y="5454"/>
                    <a:pt x="7669" y="5288"/>
                    <a:pt x="7812" y="5240"/>
                  </a:cubicBezTo>
                  <a:cubicBezTo>
                    <a:pt x="8407" y="4978"/>
                    <a:pt x="8836" y="4383"/>
                    <a:pt x="8836" y="3692"/>
                  </a:cubicBezTo>
                  <a:cubicBezTo>
                    <a:pt x="8836" y="2882"/>
                    <a:pt x="8360" y="2501"/>
                    <a:pt x="8026" y="2168"/>
                  </a:cubicBezTo>
                  <a:lnTo>
                    <a:pt x="6621" y="3549"/>
                  </a:lnTo>
                  <a:cubicBezTo>
                    <a:pt x="6637" y="4407"/>
                    <a:pt x="5928" y="5033"/>
                    <a:pt x="5158" y="5033"/>
                  </a:cubicBezTo>
                  <a:cubicBezTo>
                    <a:pt x="4795" y="5033"/>
                    <a:pt x="4418" y="4894"/>
                    <a:pt x="4097" y="4573"/>
                  </a:cubicBezTo>
                  <a:cubicBezTo>
                    <a:pt x="3188" y="3688"/>
                    <a:pt x="3830" y="2118"/>
                    <a:pt x="5085" y="2118"/>
                  </a:cubicBezTo>
                  <a:cubicBezTo>
                    <a:pt x="5113" y="2118"/>
                    <a:pt x="5140" y="2119"/>
                    <a:pt x="5169" y="2120"/>
                  </a:cubicBezTo>
                  <a:lnTo>
                    <a:pt x="6574" y="739"/>
                  </a:lnTo>
                  <a:cubicBezTo>
                    <a:pt x="6312" y="477"/>
                    <a:pt x="5907" y="1"/>
                    <a:pt x="5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 name="Google Shape;836;p50"/>
            <p:cNvGrpSpPr/>
            <p:nvPr/>
          </p:nvGrpSpPr>
          <p:grpSpPr>
            <a:xfrm>
              <a:off x="4899165" y="3414150"/>
              <a:ext cx="279914" cy="261364"/>
              <a:chOff x="4899165" y="3414150"/>
              <a:chExt cx="279914" cy="261364"/>
            </a:xfrm>
          </p:grpSpPr>
          <p:sp>
            <p:nvSpPr>
              <p:cNvPr id="837" name="Google Shape;837;p50"/>
              <p:cNvSpPr/>
              <p:nvPr/>
            </p:nvSpPr>
            <p:spPr>
              <a:xfrm>
                <a:off x="4899165" y="3622076"/>
                <a:ext cx="63818" cy="53438"/>
              </a:xfrm>
              <a:custGeom>
                <a:rect b="b" l="l" r="r" t="t"/>
                <a:pathLst>
                  <a:path extrusionOk="0" h="1596" w="1906">
                    <a:moveTo>
                      <a:pt x="1025" y="0"/>
                    </a:moveTo>
                    <a:cubicBezTo>
                      <a:pt x="334" y="24"/>
                      <a:pt x="1" y="858"/>
                      <a:pt x="477" y="1334"/>
                    </a:cubicBezTo>
                    <a:lnTo>
                      <a:pt x="525" y="1382"/>
                    </a:lnTo>
                    <a:cubicBezTo>
                      <a:pt x="668" y="1524"/>
                      <a:pt x="864" y="1596"/>
                      <a:pt x="1063" y="1596"/>
                    </a:cubicBezTo>
                    <a:cubicBezTo>
                      <a:pt x="1263" y="1596"/>
                      <a:pt x="1465" y="1524"/>
                      <a:pt x="1620" y="1382"/>
                    </a:cubicBezTo>
                    <a:cubicBezTo>
                      <a:pt x="1906" y="1072"/>
                      <a:pt x="1906" y="572"/>
                      <a:pt x="1620" y="262"/>
                    </a:cubicBezTo>
                    <a:cubicBezTo>
                      <a:pt x="1477" y="119"/>
                      <a:pt x="1287"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0"/>
              <p:cNvSpPr/>
              <p:nvPr/>
            </p:nvSpPr>
            <p:spPr>
              <a:xfrm>
                <a:off x="4959768" y="3414150"/>
                <a:ext cx="219310" cy="210337"/>
              </a:xfrm>
              <a:custGeom>
                <a:rect b="b" l="l" r="r" t="t"/>
                <a:pathLst>
                  <a:path extrusionOk="0" h="6282" w="6550">
                    <a:moveTo>
                      <a:pt x="4001" y="1"/>
                    </a:moveTo>
                    <a:cubicBezTo>
                      <a:pt x="3912" y="1"/>
                      <a:pt x="3823" y="30"/>
                      <a:pt x="3763" y="90"/>
                    </a:cubicBezTo>
                    <a:cubicBezTo>
                      <a:pt x="3644" y="209"/>
                      <a:pt x="3644" y="447"/>
                      <a:pt x="3763" y="566"/>
                    </a:cubicBezTo>
                    <a:lnTo>
                      <a:pt x="4025" y="828"/>
                    </a:lnTo>
                    <a:lnTo>
                      <a:pt x="3573" y="1281"/>
                    </a:lnTo>
                    <a:lnTo>
                      <a:pt x="3311" y="995"/>
                    </a:lnTo>
                    <a:cubicBezTo>
                      <a:pt x="3251" y="935"/>
                      <a:pt x="3162" y="906"/>
                      <a:pt x="3073" y="906"/>
                    </a:cubicBezTo>
                    <a:cubicBezTo>
                      <a:pt x="2983" y="906"/>
                      <a:pt x="2894" y="935"/>
                      <a:pt x="2835" y="995"/>
                    </a:cubicBezTo>
                    <a:cubicBezTo>
                      <a:pt x="2715" y="1114"/>
                      <a:pt x="2715" y="1352"/>
                      <a:pt x="2835" y="1471"/>
                    </a:cubicBezTo>
                    <a:lnTo>
                      <a:pt x="3097" y="1757"/>
                    </a:lnTo>
                    <a:cubicBezTo>
                      <a:pt x="2882" y="1995"/>
                      <a:pt x="2787" y="2043"/>
                      <a:pt x="2787" y="2233"/>
                    </a:cubicBezTo>
                    <a:cubicBezTo>
                      <a:pt x="2787" y="2400"/>
                      <a:pt x="2858" y="2471"/>
                      <a:pt x="3097" y="2710"/>
                    </a:cubicBezTo>
                    <a:lnTo>
                      <a:pt x="1" y="5805"/>
                    </a:lnTo>
                    <a:cubicBezTo>
                      <a:pt x="191" y="5925"/>
                      <a:pt x="382" y="6091"/>
                      <a:pt x="501" y="6282"/>
                    </a:cubicBezTo>
                    <a:lnTo>
                      <a:pt x="3573" y="3186"/>
                    </a:lnTo>
                    <a:cubicBezTo>
                      <a:pt x="3811" y="3424"/>
                      <a:pt x="3882" y="3495"/>
                      <a:pt x="4073" y="3495"/>
                    </a:cubicBezTo>
                    <a:cubicBezTo>
                      <a:pt x="4082" y="3495"/>
                      <a:pt x="4089" y="3496"/>
                      <a:pt x="4097" y="3496"/>
                    </a:cubicBezTo>
                    <a:cubicBezTo>
                      <a:pt x="4171" y="3496"/>
                      <a:pt x="4287" y="3437"/>
                      <a:pt x="6359" y="2186"/>
                    </a:cubicBezTo>
                    <a:cubicBezTo>
                      <a:pt x="6526" y="2138"/>
                      <a:pt x="6550" y="1900"/>
                      <a:pt x="6454" y="1757"/>
                    </a:cubicBezTo>
                    <a:lnTo>
                      <a:pt x="5264" y="138"/>
                    </a:lnTo>
                    <a:cubicBezTo>
                      <a:pt x="5202" y="51"/>
                      <a:pt x="5101" y="9"/>
                      <a:pt x="4999" y="9"/>
                    </a:cubicBezTo>
                    <a:cubicBezTo>
                      <a:pt x="4905" y="9"/>
                      <a:pt x="4808" y="45"/>
                      <a:pt x="4740" y="114"/>
                    </a:cubicBezTo>
                    <a:lnTo>
                      <a:pt x="4502" y="352"/>
                    </a:lnTo>
                    <a:lnTo>
                      <a:pt x="4240" y="90"/>
                    </a:lnTo>
                    <a:cubicBezTo>
                      <a:pt x="4180" y="30"/>
                      <a:pt x="4091" y="1"/>
                      <a:pt x="4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 name="Google Shape;839;p50"/>
          <p:cNvGrpSpPr/>
          <p:nvPr/>
        </p:nvGrpSpPr>
        <p:grpSpPr>
          <a:xfrm>
            <a:off x="5607219" y="3411538"/>
            <a:ext cx="381567" cy="387192"/>
            <a:chOff x="5607219" y="3411538"/>
            <a:chExt cx="381567" cy="387192"/>
          </a:xfrm>
        </p:grpSpPr>
        <p:sp>
          <p:nvSpPr>
            <p:cNvPr id="840" name="Google Shape;840;p50"/>
            <p:cNvSpPr/>
            <p:nvPr/>
          </p:nvSpPr>
          <p:spPr>
            <a:xfrm>
              <a:off x="5607219" y="3712981"/>
              <a:ext cx="75804" cy="75570"/>
            </a:xfrm>
            <a:custGeom>
              <a:rect b="b" l="l" r="r" t="t"/>
              <a:pathLst>
                <a:path extrusionOk="0" h="2257" w="2264">
                  <a:moveTo>
                    <a:pt x="834" y="0"/>
                  </a:moveTo>
                  <a:lnTo>
                    <a:pt x="120" y="738"/>
                  </a:lnTo>
                  <a:cubicBezTo>
                    <a:pt x="1" y="857"/>
                    <a:pt x="1" y="1096"/>
                    <a:pt x="120" y="1215"/>
                  </a:cubicBezTo>
                  <a:lnTo>
                    <a:pt x="1073" y="2167"/>
                  </a:lnTo>
                  <a:cubicBezTo>
                    <a:pt x="1132" y="2227"/>
                    <a:pt x="1221" y="2257"/>
                    <a:pt x="1311" y="2257"/>
                  </a:cubicBezTo>
                  <a:cubicBezTo>
                    <a:pt x="1400" y="2257"/>
                    <a:pt x="1489" y="2227"/>
                    <a:pt x="1549" y="2167"/>
                  </a:cubicBezTo>
                  <a:lnTo>
                    <a:pt x="2263" y="1453"/>
                  </a:ln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0"/>
            <p:cNvSpPr/>
            <p:nvPr/>
          </p:nvSpPr>
          <p:spPr>
            <a:xfrm>
              <a:off x="5651081" y="3674710"/>
              <a:ext cx="21563" cy="43862"/>
            </a:xfrm>
            <a:custGeom>
              <a:rect b="b" l="l" r="r" t="t"/>
              <a:pathLst>
                <a:path extrusionOk="0" h="1310" w="644">
                  <a:moveTo>
                    <a:pt x="644" y="0"/>
                  </a:moveTo>
                  <a:lnTo>
                    <a:pt x="1" y="667"/>
                  </a:lnTo>
                  <a:lnTo>
                    <a:pt x="644" y="1310"/>
                  </a:lnTo>
                  <a:cubicBezTo>
                    <a:pt x="596" y="1119"/>
                    <a:pt x="596" y="881"/>
                    <a:pt x="596" y="667"/>
                  </a:cubicBezTo>
                  <a:cubicBezTo>
                    <a:pt x="596" y="453"/>
                    <a:pt x="620" y="214"/>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0"/>
            <p:cNvSpPr/>
            <p:nvPr/>
          </p:nvSpPr>
          <p:spPr>
            <a:xfrm>
              <a:off x="5683794" y="3411538"/>
              <a:ext cx="304992" cy="387192"/>
            </a:xfrm>
            <a:custGeom>
              <a:rect b="b" l="l" r="r" t="t"/>
              <a:pathLst>
                <a:path extrusionOk="0" h="11564" w="9109">
                  <a:moveTo>
                    <a:pt x="5752" y="0"/>
                  </a:moveTo>
                  <a:cubicBezTo>
                    <a:pt x="5551" y="0"/>
                    <a:pt x="5361" y="191"/>
                    <a:pt x="5430" y="430"/>
                  </a:cubicBezTo>
                  <a:cubicBezTo>
                    <a:pt x="5430" y="478"/>
                    <a:pt x="5430" y="644"/>
                    <a:pt x="5382" y="668"/>
                  </a:cubicBezTo>
                  <a:cubicBezTo>
                    <a:pt x="5120" y="2073"/>
                    <a:pt x="2977" y="4502"/>
                    <a:pt x="1977" y="5550"/>
                  </a:cubicBezTo>
                  <a:lnTo>
                    <a:pt x="1882" y="5645"/>
                  </a:lnTo>
                  <a:lnTo>
                    <a:pt x="1643" y="5407"/>
                  </a:lnTo>
                  <a:cubicBezTo>
                    <a:pt x="1584" y="5348"/>
                    <a:pt x="1495" y="5318"/>
                    <a:pt x="1405" y="5318"/>
                  </a:cubicBezTo>
                  <a:cubicBezTo>
                    <a:pt x="1316" y="5318"/>
                    <a:pt x="1227" y="5348"/>
                    <a:pt x="1167" y="5407"/>
                  </a:cubicBezTo>
                  <a:cubicBezTo>
                    <a:pt x="1048" y="5526"/>
                    <a:pt x="1048" y="5764"/>
                    <a:pt x="1167" y="5883"/>
                  </a:cubicBezTo>
                  <a:lnTo>
                    <a:pt x="1405" y="6122"/>
                  </a:lnTo>
                  <a:cubicBezTo>
                    <a:pt x="1286" y="6264"/>
                    <a:pt x="1167" y="6360"/>
                    <a:pt x="1167" y="6360"/>
                  </a:cubicBezTo>
                  <a:cubicBezTo>
                    <a:pt x="1072" y="6431"/>
                    <a:pt x="1024" y="6526"/>
                    <a:pt x="929" y="6622"/>
                  </a:cubicBezTo>
                  <a:lnTo>
                    <a:pt x="667" y="6360"/>
                  </a:lnTo>
                  <a:cubicBezTo>
                    <a:pt x="607" y="6300"/>
                    <a:pt x="518" y="6270"/>
                    <a:pt x="429" y="6270"/>
                  </a:cubicBezTo>
                  <a:cubicBezTo>
                    <a:pt x="340" y="6270"/>
                    <a:pt x="250" y="6300"/>
                    <a:pt x="191" y="6360"/>
                  </a:cubicBezTo>
                  <a:cubicBezTo>
                    <a:pt x="72" y="6479"/>
                    <a:pt x="72" y="6717"/>
                    <a:pt x="191" y="6836"/>
                  </a:cubicBezTo>
                  <a:lnTo>
                    <a:pt x="548" y="7193"/>
                  </a:lnTo>
                  <a:cubicBezTo>
                    <a:pt x="0" y="8313"/>
                    <a:pt x="191" y="9741"/>
                    <a:pt x="1143" y="10670"/>
                  </a:cubicBezTo>
                  <a:cubicBezTo>
                    <a:pt x="1739" y="11265"/>
                    <a:pt x="2519" y="11563"/>
                    <a:pt x="3298" y="11563"/>
                  </a:cubicBezTo>
                  <a:cubicBezTo>
                    <a:pt x="4078" y="11563"/>
                    <a:pt x="4858" y="11265"/>
                    <a:pt x="5454" y="10670"/>
                  </a:cubicBezTo>
                  <a:lnTo>
                    <a:pt x="6883" y="9217"/>
                  </a:lnTo>
                  <a:cubicBezTo>
                    <a:pt x="8073" y="8027"/>
                    <a:pt x="8073" y="6122"/>
                    <a:pt x="6906" y="4931"/>
                  </a:cubicBezTo>
                  <a:lnTo>
                    <a:pt x="6906" y="4931"/>
                  </a:lnTo>
                  <a:cubicBezTo>
                    <a:pt x="6454" y="5217"/>
                    <a:pt x="5930" y="5598"/>
                    <a:pt x="5239" y="6169"/>
                  </a:cubicBezTo>
                  <a:cubicBezTo>
                    <a:pt x="5811" y="6526"/>
                    <a:pt x="5859" y="7312"/>
                    <a:pt x="5430" y="7741"/>
                  </a:cubicBezTo>
                  <a:lnTo>
                    <a:pt x="4001" y="9217"/>
                  </a:lnTo>
                  <a:cubicBezTo>
                    <a:pt x="3799" y="9408"/>
                    <a:pt x="3537" y="9503"/>
                    <a:pt x="3278" y="9503"/>
                  </a:cubicBezTo>
                  <a:cubicBezTo>
                    <a:pt x="3019" y="9503"/>
                    <a:pt x="2763" y="9408"/>
                    <a:pt x="2572" y="9217"/>
                  </a:cubicBezTo>
                  <a:cubicBezTo>
                    <a:pt x="2167" y="8813"/>
                    <a:pt x="2167" y="8170"/>
                    <a:pt x="2572" y="7741"/>
                  </a:cubicBezTo>
                  <a:cubicBezTo>
                    <a:pt x="3810" y="6503"/>
                    <a:pt x="5620" y="4812"/>
                    <a:pt x="7216" y="3931"/>
                  </a:cubicBezTo>
                  <a:cubicBezTo>
                    <a:pt x="7950" y="3534"/>
                    <a:pt x="8321" y="3501"/>
                    <a:pt x="8438" y="3501"/>
                  </a:cubicBezTo>
                  <a:cubicBezTo>
                    <a:pt x="8461" y="3501"/>
                    <a:pt x="8474" y="3502"/>
                    <a:pt x="8478" y="3502"/>
                  </a:cubicBezTo>
                  <a:cubicBezTo>
                    <a:pt x="8534" y="3522"/>
                    <a:pt x="8587" y="3531"/>
                    <a:pt x="8636" y="3531"/>
                  </a:cubicBezTo>
                  <a:cubicBezTo>
                    <a:pt x="8945" y="3531"/>
                    <a:pt x="9109" y="3183"/>
                    <a:pt x="8883" y="2978"/>
                  </a:cubicBezTo>
                  <a:lnTo>
                    <a:pt x="5978" y="97"/>
                  </a:lnTo>
                  <a:cubicBezTo>
                    <a:pt x="5911" y="29"/>
                    <a:pt x="5830" y="0"/>
                    <a:pt x="5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50"/>
          <p:cNvGrpSpPr/>
          <p:nvPr/>
        </p:nvGrpSpPr>
        <p:grpSpPr>
          <a:xfrm>
            <a:off x="6438087" y="3410768"/>
            <a:ext cx="335629" cy="387560"/>
            <a:chOff x="6438087" y="3410768"/>
            <a:chExt cx="335629" cy="387560"/>
          </a:xfrm>
        </p:grpSpPr>
        <p:sp>
          <p:nvSpPr>
            <p:cNvPr id="844" name="Google Shape;844;p50"/>
            <p:cNvSpPr/>
            <p:nvPr/>
          </p:nvSpPr>
          <p:spPr>
            <a:xfrm>
              <a:off x="6679697" y="3633226"/>
              <a:ext cx="21563" cy="31942"/>
            </a:xfrm>
            <a:custGeom>
              <a:rect b="b" l="l" r="r" t="t"/>
              <a:pathLst>
                <a:path extrusionOk="0" h="954" w="644">
                  <a:moveTo>
                    <a:pt x="405" y="1"/>
                  </a:moveTo>
                  <a:lnTo>
                    <a:pt x="0" y="644"/>
                  </a:lnTo>
                  <a:cubicBezTo>
                    <a:pt x="215" y="739"/>
                    <a:pt x="453" y="834"/>
                    <a:pt x="643" y="953"/>
                  </a:cubicBez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0"/>
            <p:cNvSpPr/>
            <p:nvPr/>
          </p:nvSpPr>
          <p:spPr>
            <a:xfrm>
              <a:off x="6438087" y="3662121"/>
              <a:ext cx="290293" cy="136207"/>
            </a:xfrm>
            <a:custGeom>
              <a:rect b="b" l="l" r="r" t="t"/>
              <a:pathLst>
                <a:path extrusionOk="0" h="4068" w="8670">
                  <a:moveTo>
                    <a:pt x="5073" y="1400"/>
                  </a:moveTo>
                  <a:cubicBezTo>
                    <a:pt x="5240" y="1400"/>
                    <a:pt x="5407" y="1543"/>
                    <a:pt x="5407" y="1733"/>
                  </a:cubicBezTo>
                  <a:cubicBezTo>
                    <a:pt x="5407" y="1900"/>
                    <a:pt x="5240" y="2043"/>
                    <a:pt x="5073" y="2043"/>
                  </a:cubicBezTo>
                  <a:lnTo>
                    <a:pt x="3692" y="2043"/>
                  </a:lnTo>
                  <a:cubicBezTo>
                    <a:pt x="3525" y="2043"/>
                    <a:pt x="3382" y="1900"/>
                    <a:pt x="3382" y="1733"/>
                  </a:cubicBezTo>
                  <a:cubicBezTo>
                    <a:pt x="3382" y="1543"/>
                    <a:pt x="3525" y="1400"/>
                    <a:pt x="3692" y="1400"/>
                  </a:cubicBezTo>
                  <a:close/>
                  <a:moveTo>
                    <a:pt x="4365" y="1"/>
                  </a:moveTo>
                  <a:cubicBezTo>
                    <a:pt x="2930" y="1"/>
                    <a:pt x="1489" y="340"/>
                    <a:pt x="596" y="1019"/>
                  </a:cubicBezTo>
                  <a:lnTo>
                    <a:pt x="215" y="2519"/>
                  </a:lnTo>
                  <a:cubicBezTo>
                    <a:pt x="1" y="3329"/>
                    <a:pt x="596" y="4067"/>
                    <a:pt x="1430" y="4067"/>
                  </a:cubicBezTo>
                  <a:lnTo>
                    <a:pt x="7264" y="4067"/>
                  </a:lnTo>
                  <a:cubicBezTo>
                    <a:pt x="8074" y="4067"/>
                    <a:pt x="8669" y="3305"/>
                    <a:pt x="8502" y="2519"/>
                  </a:cubicBezTo>
                  <a:lnTo>
                    <a:pt x="8098" y="1019"/>
                  </a:lnTo>
                  <a:cubicBezTo>
                    <a:pt x="7228" y="340"/>
                    <a:pt x="5800" y="1"/>
                    <a:pt x="4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0"/>
            <p:cNvSpPr/>
            <p:nvPr/>
          </p:nvSpPr>
          <p:spPr>
            <a:xfrm>
              <a:off x="6466012" y="3410768"/>
              <a:ext cx="203339" cy="253596"/>
            </a:xfrm>
            <a:custGeom>
              <a:rect b="b" l="l" r="r" t="t"/>
              <a:pathLst>
                <a:path extrusionOk="0" h="7574" w="6073">
                  <a:moveTo>
                    <a:pt x="3501" y="0"/>
                  </a:moveTo>
                  <a:cubicBezTo>
                    <a:pt x="2548" y="0"/>
                    <a:pt x="1715" y="667"/>
                    <a:pt x="1501" y="1572"/>
                  </a:cubicBezTo>
                  <a:lnTo>
                    <a:pt x="0" y="7573"/>
                  </a:lnTo>
                  <a:cubicBezTo>
                    <a:pt x="1000" y="7121"/>
                    <a:pt x="2120" y="6883"/>
                    <a:pt x="3191" y="6859"/>
                  </a:cubicBezTo>
                  <a:lnTo>
                    <a:pt x="3191" y="6145"/>
                  </a:lnTo>
                  <a:lnTo>
                    <a:pt x="2858" y="6145"/>
                  </a:lnTo>
                  <a:cubicBezTo>
                    <a:pt x="2691" y="6145"/>
                    <a:pt x="2548" y="5978"/>
                    <a:pt x="2548" y="5811"/>
                  </a:cubicBezTo>
                  <a:cubicBezTo>
                    <a:pt x="2548" y="5621"/>
                    <a:pt x="2691" y="5478"/>
                    <a:pt x="2858" y="5478"/>
                  </a:cubicBezTo>
                  <a:lnTo>
                    <a:pt x="3191" y="5478"/>
                  </a:lnTo>
                  <a:lnTo>
                    <a:pt x="3191" y="4787"/>
                  </a:lnTo>
                  <a:lnTo>
                    <a:pt x="2858" y="4787"/>
                  </a:lnTo>
                  <a:cubicBezTo>
                    <a:pt x="2691" y="4787"/>
                    <a:pt x="2548" y="4644"/>
                    <a:pt x="2548" y="4454"/>
                  </a:cubicBezTo>
                  <a:cubicBezTo>
                    <a:pt x="2548" y="4287"/>
                    <a:pt x="2691" y="4144"/>
                    <a:pt x="2858" y="4144"/>
                  </a:cubicBezTo>
                  <a:lnTo>
                    <a:pt x="3191" y="4144"/>
                  </a:lnTo>
                  <a:lnTo>
                    <a:pt x="3191" y="3454"/>
                  </a:lnTo>
                  <a:lnTo>
                    <a:pt x="2858" y="3454"/>
                  </a:lnTo>
                  <a:cubicBezTo>
                    <a:pt x="2691" y="3454"/>
                    <a:pt x="2548" y="3311"/>
                    <a:pt x="2548" y="3120"/>
                  </a:cubicBezTo>
                  <a:cubicBezTo>
                    <a:pt x="2548" y="2953"/>
                    <a:pt x="2691" y="2787"/>
                    <a:pt x="2858" y="2787"/>
                  </a:cubicBezTo>
                  <a:lnTo>
                    <a:pt x="3191" y="2787"/>
                  </a:lnTo>
                  <a:lnTo>
                    <a:pt x="3191" y="2382"/>
                  </a:lnTo>
                  <a:cubicBezTo>
                    <a:pt x="3191" y="2191"/>
                    <a:pt x="3334" y="2049"/>
                    <a:pt x="3525" y="2049"/>
                  </a:cubicBezTo>
                  <a:cubicBezTo>
                    <a:pt x="3691" y="2049"/>
                    <a:pt x="3858" y="2191"/>
                    <a:pt x="3858" y="2382"/>
                  </a:cubicBezTo>
                  <a:lnTo>
                    <a:pt x="3858" y="2787"/>
                  </a:lnTo>
                  <a:lnTo>
                    <a:pt x="4168" y="2787"/>
                  </a:lnTo>
                  <a:cubicBezTo>
                    <a:pt x="4358" y="2787"/>
                    <a:pt x="4501" y="2953"/>
                    <a:pt x="4501" y="3120"/>
                  </a:cubicBezTo>
                  <a:cubicBezTo>
                    <a:pt x="4501" y="3311"/>
                    <a:pt x="4358" y="3454"/>
                    <a:pt x="4168" y="3454"/>
                  </a:cubicBezTo>
                  <a:lnTo>
                    <a:pt x="3858" y="3454"/>
                  </a:lnTo>
                  <a:lnTo>
                    <a:pt x="3858" y="4144"/>
                  </a:lnTo>
                  <a:lnTo>
                    <a:pt x="4168" y="4144"/>
                  </a:lnTo>
                  <a:cubicBezTo>
                    <a:pt x="4358" y="4144"/>
                    <a:pt x="4501" y="4287"/>
                    <a:pt x="4501" y="4454"/>
                  </a:cubicBezTo>
                  <a:cubicBezTo>
                    <a:pt x="4501" y="4644"/>
                    <a:pt x="4358" y="4787"/>
                    <a:pt x="4168" y="4787"/>
                  </a:cubicBezTo>
                  <a:lnTo>
                    <a:pt x="3858" y="4787"/>
                  </a:lnTo>
                  <a:lnTo>
                    <a:pt x="3858" y="5478"/>
                  </a:lnTo>
                  <a:lnTo>
                    <a:pt x="4168" y="5478"/>
                  </a:lnTo>
                  <a:cubicBezTo>
                    <a:pt x="4358" y="5478"/>
                    <a:pt x="4501" y="5621"/>
                    <a:pt x="4501" y="5811"/>
                  </a:cubicBezTo>
                  <a:cubicBezTo>
                    <a:pt x="4501" y="5978"/>
                    <a:pt x="4358" y="6145"/>
                    <a:pt x="4168" y="6145"/>
                  </a:cubicBezTo>
                  <a:lnTo>
                    <a:pt x="3858" y="6145"/>
                  </a:lnTo>
                  <a:lnTo>
                    <a:pt x="3858" y="6811"/>
                  </a:lnTo>
                  <a:cubicBezTo>
                    <a:pt x="3977" y="6811"/>
                    <a:pt x="4120" y="6811"/>
                    <a:pt x="4239" y="6859"/>
                  </a:cubicBezTo>
                  <a:lnTo>
                    <a:pt x="6073" y="3906"/>
                  </a:lnTo>
                  <a:lnTo>
                    <a:pt x="5478" y="1572"/>
                  </a:lnTo>
                  <a:cubicBezTo>
                    <a:pt x="5287" y="667"/>
                    <a:pt x="4453" y="0"/>
                    <a:pt x="3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0"/>
            <p:cNvSpPr/>
            <p:nvPr/>
          </p:nvSpPr>
          <p:spPr>
            <a:xfrm>
              <a:off x="6633458" y="3454161"/>
              <a:ext cx="140258" cy="195036"/>
            </a:xfrm>
            <a:custGeom>
              <a:rect b="b" l="l" r="r" t="t"/>
              <a:pathLst>
                <a:path extrusionOk="0" h="5825" w="4189">
                  <a:moveTo>
                    <a:pt x="2834" y="1443"/>
                  </a:moveTo>
                  <a:cubicBezTo>
                    <a:pt x="3025" y="1443"/>
                    <a:pt x="3168" y="1586"/>
                    <a:pt x="3168" y="1800"/>
                  </a:cubicBezTo>
                  <a:cubicBezTo>
                    <a:pt x="3191" y="1991"/>
                    <a:pt x="3048" y="2158"/>
                    <a:pt x="2834" y="2158"/>
                  </a:cubicBezTo>
                  <a:cubicBezTo>
                    <a:pt x="2667" y="2158"/>
                    <a:pt x="2501" y="2015"/>
                    <a:pt x="2501" y="1800"/>
                  </a:cubicBezTo>
                  <a:cubicBezTo>
                    <a:pt x="2501" y="1586"/>
                    <a:pt x="2667" y="1443"/>
                    <a:pt x="2834" y="1443"/>
                  </a:cubicBezTo>
                  <a:close/>
                  <a:moveTo>
                    <a:pt x="3800" y="0"/>
                  </a:moveTo>
                  <a:cubicBezTo>
                    <a:pt x="3688" y="0"/>
                    <a:pt x="3579" y="48"/>
                    <a:pt x="3501" y="157"/>
                  </a:cubicBezTo>
                  <a:lnTo>
                    <a:pt x="3072" y="824"/>
                  </a:lnTo>
                  <a:cubicBezTo>
                    <a:pt x="2982" y="801"/>
                    <a:pt x="2894" y="791"/>
                    <a:pt x="2809" y="791"/>
                  </a:cubicBezTo>
                  <a:cubicBezTo>
                    <a:pt x="2000" y="791"/>
                    <a:pt x="1486" y="1754"/>
                    <a:pt x="2024" y="2443"/>
                  </a:cubicBezTo>
                  <a:lnTo>
                    <a:pt x="0" y="5658"/>
                  </a:lnTo>
                  <a:cubicBezTo>
                    <a:pt x="238" y="5706"/>
                    <a:pt x="477" y="5754"/>
                    <a:pt x="715" y="5825"/>
                  </a:cubicBezTo>
                  <a:lnTo>
                    <a:pt x="2620" y="2801"/>
                  </a:lnTo>
                  <a:cubicBezTo>
                    <a:pt x="2704" y="2819"/>
                    <a:pt x="2786" y="2828"/>
                    <a:pt x="2864" y="2828"/>
                  </a:cubicBezTo>
                  <a:cubicBezTo>
                    <a:pt x="3680" y="2828"/>
                    <a:pt x="4189" y="1876"/>
                    <a:pt x="3668" y="1181"/>
                  </a:cubicBezTo>
                  <a:lnTo>
                    <a:pt x="4096" y="514"/>
                  </a:lnTo>
                  <a:cubicBezTo>
                    <a:pt x="4168" y="348"/>
                    <a:pt x="4120" y="133"/>
                    <a:pt x="3977" y="38"/>
                  </a:cubicBezTo>
                  <a:cubicBezTo>
                    <a:pt x="3920" y="13"/>
                    <a:pt x="3859"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50"/>
          <p:cNvGrpSpPr/>
          <p:nvPr/>
        </p:nvGrpSpPr>
        <p:grpSpPr>
          <a:xfrm>
            <a:off x="7226701" y="3434674"/>
            <a:ext cx="389134" cy="342124"/>
            <a:chOff x="7226701" y="3434674"/>
            <a:chExt cx="389134" cy="342124"/>
          </a:xfrm>
        </p:grpSpPr>
        <p:sp>
          <p:nvSpPr>
            <p:cNvPr id="849" name="Google Shape;849;p50"/>
            <p:cNvSpPr/>
            <p:nvPr/>
          </p:nvSpPr>
          <p:spPr>
            <a:xfrm>
              <a:off x="7524126" y="3502476"/>
              <a:ext cx="22333" cy="23136"/>
            </a:xfrm>
            <a:custGeom>
              <a:rect b="b" l="l" r="r" t="t"/>
              <a:pathLst>
                <a:path extrusionOk="0" h="691" w="667">
                  <a:moveTo>
                    <a:pt x="0" y="0"/>
                  </a:moveTo>
                  <a:lnTo>
                    <a:pt x="0" y="691"/>
                  </a:lnTo>
                  <a:lnTo>
                    <a:pt x="667" y="691"/>
                  </a:ln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0"/>
            <p:cNvSpPr/>
            <p:nvPr/>
          </p:nvSpPr>
          <p:spPr>
            <a:xfrm>
              <a:off x="7295273" y="3525579"/>
              <a:ext cx="189812" cy="181040"/>
            </a:xfrm>
            <a:custGeom>
              <a:rect b="b" l="l" r="r" t="t"/>
              <a:pathLst>
                <a:path extrusionOk="0" h="5407" w="5669">
                  <a:moveTo>
                    <a:pt x="2739" y="2406"/>
                  </a:moveTo>
                  <a:cubicBezTo>
                    <a:pt x="2929" y="2406"/>
                    <a:pt x="3072" y="2549"/>
                    <a:pt x="3072" y="2739"/>
                  </a:cubicBezTo>
                  <a:cubicBezTo>
                    <a:pt x="3072" y="2906"/>
                    <a:pt x="2929" y="3073"/>
                    <a:pt x="2739" y="3073"/>
                  </a:cubicBezTo>
                  <a:cubicBezTo>
                    <a:pt x="2572" y="3073"/>
                    <a:pt x="2429" y="2906"/>
                    <a:pt x="2429" y="2739"/>
                  </a:cubicBezTo>
                  <a:cubicBezTo>
                    <a:pt x="2429" y="2549"/>
                    <a:pt x="2572" y="2406"/>
                    <a:pt x="2739" y="2406"/>
                  </a:cubicBezTo>
                  <a:close/>
                  <a:moveTo>
                    <a:pt x="2715" y="1"/>
                  </a:moveTo>
                  <a:cubicBezTo>
                    <a:pt x="1239" y="1"/>
                    <a:pt x="0" y="1215"/>
                    <a:pt x="0" y="2716"/>
                  </a:cubicBezTo>
                  <a:cubicBezTo>
                    <a:pt x="0" y="4168"/>
                    <a:pt x="1167" y="5407"/>
                    <a:pt x="2739" y="5407"/>
                  </a:cubicBezTo>
                  <a:cubicBezTo>
                    <a:pt x="3882" y="5407"/>
                    <a:pt x="4835" y="4740"/>
                    <a:pt x="5239" y="3787"/>
                  </a:cubicBezTo>
                  <a:lnTo>
                    <a:pt x="5239" y="3787"/>
                  </a:lnTo>
                  <a:cubicBezTo>
                    <a:pt x="3691" y="4073"/>
                    <a:pt x="3811" y="4073"/>
                    <a:pt x="3763" y="4073"/>
                  </a:cubicBezTo>
                  <a:cubicBezTo>
                    <a:pt x="3620" y="4073"/>
                    <a:pt x="3453" y="3954"/>
                    <a:pt x="3430" y="3811"/>
                  </a:cubicBezTo>
                  <a:cubicBezTo>
                    <a:pt x="3406" y="3621"/>
                    <a:pt x="3525" y="3454"/>
                    <a:pt x="3691" y="3430"/>
                  </a:cubicBezTo>
                  <a:lnTo>
                    <a:pt x="5454" y="3073"/>
                  </a:lnTo>
                  <a:cubicBezTo>
                    <a:pt x="5668" y="1453"/>
                    <a:pt x="4406" y="1"/>
                    <a:pt x="2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0"/>
            <p:cNvSpPr/>
            <p:nvPr/>
          </p:nvSpPr>
          <p:spPr>
            <a:xfrm>
              <a:off x="7226701" y="3434674"/>
              <a:ext cx="389134" cy="342124"/>
            </a:xfrm>
            <a:custGeom>
              <a:rect b="b" l="l" r="r" t="t"/>
              <a:pathLst>
                <a:path extrusionOk="0" h="10218" w="11622">
                  <a:moveTo>
                    <a:pt x="9883" y="1335"/>
                  </a:moveTo>
                  <a:cubicBezTo>
                    <a:pt x="10050" y="1335"/>
                    <a:pt x="10217" y="1501"/>
                    <a:pt x="10217" y="1668"/>
                  </a:cubicBezTo>
                  <a:lnTo>
                    <a:pt x="10217" y="3073"/>
                  </a:lnTo>
                  <a:lnTo>
                    <a:pt x="10240" y="3073"/>
                  </a:lnTo>
                  <a:cubicBezTo>
                    <a:pt x="10240" y="3240"/>
                    <a:pt x="10098" y="3406"/>
                    <a:pt x="9907" y="3406"/>
                  </a:cubicBezTo>
                  <a:lnTo>
                    <a:pt x="9550" y="3406"/>
                  </a:lnTo>
                  <a:lnTo>
                    <a:pt x="9550" y="5788"/>
                  </a:lnTo>
                  <a:cubicBezTo>
                    <a:pt x="9550" y="5931"/>
                    <a:pt x="9431" y="6074"/>
                    <a:pt x="9288" y="6097"/>
                  </a:cubicBezTo>
                  <a:lnTo>
                    <a:pt x="8073" y="6336"/>
                  </a:lnTo>
                  <a:cubicBezTo>
                    <a:pt x="7692" y="7741"/>
                    <a:pt x="6359" y="8812"/>
                    <a:pt x="4763" y="8812"/>
                  </a:cubicBezTo>
                  <a:cubicBezTo>
                    <a:pt x="2882" y="8812"/>
                    <a:pt x="1381" y="7288"/>
                    <a:pt x="1381" y="5431"/>
                  </a:cubicBezTo>
                  <a:cubicBezTo>
                    <a:pt x="1381" y="3573"/>
                    <a:pt x="2858" y="2025"/>
                    <a:pt x="4787" y="2025"/>
                  </a:cubicBezTo>
                  <a:cubicBezTo>
                    <a:pt x="6740" y="2025"/>
                    <a:pt x="8311" y="3668"/>
                    <a:pt x="8192" y="5621"/>
                  </a:cubicBezTo>
                  <a:lnTo>
                    <a:pt x="8859" y="5478"/>
                  </a:lnTo>
                  <a:lnTo>
                    <a:pt x="8859" y="3359"/>
                  </a:lnTo>
                  <a:lnTo>
                    <a:pt x="8502" y="3359"/>
                  </a:lnTo>
                  <a:cubicBezTo>
                    <a:pt x="8335" y="3359"/>
                    <a:pt x="8192" y="3216"/>
                    <a:pt x="8192" y="3049"/>
                  </a:cubicBezTo>
                  <a:lnTo>
                    <a:pt x="8192" y="1668"/>
                  </a:lnTo>
                  <a:cubicBezTo>
                    <a:pt x="8192" y="1501"/>
                    <a:pt x="8335" y="1335"/>
                    <a:pt x="8502" y="1335"/>
                  </a:cubicBezTo>
                  <a:close/>
                  <a:moveTo>
                    <a:pt x="1262" y="1"/>
                  </a:moveTo>
                  <a:cubicBezTo>
                    <a:pt x="572" y="1"/>
                    <a:pt x="0" y="572"/>
                    <a:pt x="0" y="1263"/>
                  </a:cubicBezTo>
                  <a:lnTo>
                    <a:pt x="0" y="8955"/>
                  </a:lnTo>
                  <a:cubicBezTo>
                    <a:pt x="0" y="9646"/>
                    <a:pt x="572" y="10217"/>
                    <a:pt x="1262" y="10217"/>
                  </a:cubicBezTo>
                  <a:lnTo>
                    <a:pt x="10360" y="10217"/>
                  </a:lnTo>
                  <a:cubicBezTo>
                    <a:pt x="11050" y="10217"/>
                    <a:pt x="11622" y="9646"/>
                    <a:pt x="11622" y="8955"/>
                  </a:cubicBezTo>
                  <a:lnTo>
                    <a:pt x="11622" y="1263"/>
                  </a:lnTo>
                  <a:cubicBezTo>
                    <a:pt x="11622" y="549"/>
                    <a:pt x="11050" y="1"/>
                    <a:pt x="10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50"/>
          <p:cNvGrpSpPr/>
          <p:nvPr/>
        </p:nvGrpSpPr>
        <p:grpSpPr>
          <a:xfrm>
            <a:off x="8039220" y="3411170"/>
            <a:ext cx="387526" cy="388732"/>
            <a:chOff x="8039220" y="3411170"/>
            <a:chExt cx="387526" cy="388732"/>
          </a:xfrm>
        </p:grpSpPr>
        <p:sp>
          <p:nvSpPr>
            <p:cNvPr id="853" name="Google Shape;853;p50"/>
            <p:cNvSpPr/>
            <p:nvPr/>
          </p:nvSpPr>
          <p:spPr>
            <a:xfrm>
              <a:off x="8039220" y="3411170"/>
              <a:ext cx="99677" cy="51463"/>
            </a:xfrm>
            <a:custGeom>
              <a:rect b="b" l="l" r="r" t="t"/>
              <a:pathLst>
                <a:path extrusionOk="0" h="1537" w="2977">
                  <a:moveTo>
                    <a:pt x="410" y="0"/>
                  </a:moveTo>
                  <a:cubicBezTo>
                    <a:pt x="263" y="0"/>
                    <a:pt x="107" y="89"/>
                    <a:pt x="48" y="227"/>
                  </a:cubicBezTo>
                  <a:cubicBezTo>
                    <a:pt x="0" y="417"/>
                    <a:pt x="95" y="608"/>
                    <a:pt x="262" y="679"/>
                  </a:cubicBezTo>
                  <a:lnTo>
                    <a:pt x="2763" y="1536"/>
                  </a:lnTo>
                  <a:cubicBezTo>
                    <a:pt x="2786" y="1298"/>
                    <a:pt x="2858" y="1084"/>
                    <a:pt x="2977" y="893"/>
                  </a:cubicBezTo>
                  <a:lnTo>
                    <a:pt x="500" y="12"/>
                  </a:lnTo>
                  <a:cubicBezTo>
                    <a:pt x="471" y="4"/>
                    <a:pt x="441"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0"/>
            <p:cNvSpPr/>
            <p:nvPr/>
          </p:nvSpPr>
          <p:spPr>
            <a:xfrm>
              <a:off x="8323855" y="3417464"/>
              <a:ext cx="98137" cy="60302"/>
            </a:xfrm>
            <a:custGeom>
              <a:rect b="b" l="l" r="r" t="t"/>
              <a:pathLst>
                <a:path extrusionOk="0" h="1801" w="2931">
                  <a:moveTo>
                    <a:pt x="2539" y="0"/>
                  </a:moveTo>
                  <a:cubicBezTo>
                    <a:pt x="2489" y="0"/>
                    <a:pt x="2436" y="12"/>
                    <a:pt x="2382" y="39"/>
                  </a:cubicBezTo>
                  <a:lnTo>
                    <a:pt x="1" y="1182"/>
                  </a:lnTo>
                  <a:cubicBezTo>
                    <a:pt x="168" y="1348"/>
                    <a:pt x="239" y="1563"/>
                    <a:pt x="311" y="1801"/>
                  </a:cubicBezTo>
                  <a:lnTo>
                    <a:pt x="2692" y="658"/>
                  </a:lnTo>
                  <a:cubicBezTo>
                    <a:pt x="2859" y="586"/>
                    <a:pt x="2930" y="372"/>
                    <a:pt x="2835" y="182"/>
                  </a:cubicBezTo>
                  <a:cubicBezTo>
                    <a:pt x="2783" y="79"/>
                    <a:pt x="2670" y="0"/>
                    <a:pt x="2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0"/>
            <p:cNvSpPr/>
            <p:nvPr/>
          </p:nvSpPr>
          <p:spPr>
            <a:xfrm>
              <a:off x="8146867" y="3638817"/>
              <a:ext cx="35893" cy="18382"/>
            </a:xfrm>
            <a:custGeom>
              <a:rect b="b" l="l" r="r" t="t"/>
              <a:pathLst>
                <a:path extrusionOk="0" h="549" w="1072">
                  <a:moveTo>
                    <a:pt x="0" y="0"/>
                  </a:moveTo>
                  <a:lnTo>
                    <a:pt x="524" y="548"/>
                  </a:ln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0"/>
            <p:cNvSpPr/>
            <p:nvPr/>
          </p:nvSpPr>
          <p:spPr>
            <a:xfrm>
              <a:off x="8144456" y="3689041"/>
              <a:ext cx="39911" cy="19989"/>
            </a:xfrm>
            <a:custGeom>
              <a:rect b="b" l="l" r="r" t="t"/>
              <a:pathLst>
                <a:path extrusionOk="0" h="597" w="1192">
                  <a:moveTo>
                    <a:pt x="596" y="1"/>
                  </a:moveTo>
                  <a:lnTo>
                    <a:pt x="1" y="596"/>
                  </a:lnTo>
                  <a:lnTo>
                    <a:pt x="1191" y="596"/>
                  </a:lnTo>
                  <a:lnTo>
                    <a:pt x="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0"/>
            <p:cNvSpPr/>
            <p:nvPr/>
          </p:nvSpPr>
          <p:spPr>
            <a:xfrm>
              <a:off x="8181923" y="3638817"/>
              <a:ext cx="104499" cy="70213"/>
            </a:xfrm>
            <a:custGeom>
              <a:rect b="b" l="l" r="r" t="t"/>
              <a:pathLst>
                <a:path extrusionOk="0" h="2097" w="3121">
                  <a:moveTo>
                    <a:pt x="1001" y="0"/>
                  </a:moveTo>
                  <a:lnTo>
                    <a:pt x="1" y="1024"/>
                  </a:lnTo>
                  <a:lnTo>
                    <a:pt x="1073" y="2096"/>
                  </a:lnTo>
                  <a:lnTo>
                    <a:pt x="2049" y="2096"/>
                  </a:lnTo>
                  <a:lnTo>
                    <a:pt x="3121" y="1024"/>
                  </a:lnTo>
                  <a:lnTo>
                    <a:pt x="2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0"/>
            <p:cNvSpPr/>
            <p:nvPr/>
          </p:nvSpPr>
          <p:spPr>
            <a:xfrm>
              <a:off x="8283207" y="3638817"/>
              <a:ext cx="35927" cy="18382"/>
            </a:xfrm>
            <a:custGeom>
              <a:rect b="b" l="l" r="r" t="t"/>
              <a:pathLst>
                <a:path extrusionOk="0" h="549" w="1073">
                  <a:moveTo>
                    <a:pt x="0" y="0"/>
                  </a:moveTo>
                  <a:lnTo>
                    <a:pt x="548" y="548"/>
                  </a:ln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0"/>
            <p:cNvSpPr/>
            <p:nvPr/>
          </p:nvSpPr>
          <p:spPr>
            <a:xfrm>
              <a:off x="8282404" y="3689041"/>
              <a:ext cx="39108" cy="19989"/>
            </a:xfrm>
            <a:custGeom>
              <a:rect b="b" l="l" r="r" t="t"/>
              <a:pathLst>
                <a:path extrusionOk="0" h="597" w="1168">
                  <a:moveTo>
                    <a:pt x="596" y="1"/>
                  </a:moveTo>
                  <a:lnTo>
                    <a:pt x="1" y="596"/>
                  </a:lnTo>
                  <a:lnTo>
                    <a:pt x="1168" y="596"/>
                  </a:lnTo>
                  <a:lnTo>
                    <a:pt x="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0"/>
            <p:cNvSpPr/>
            <p:nvPr/>
          </p:nvSpPr>
          <p:spPr>
            <a:xfrm>
              <a:off x="8318297" y="3638817"/>
              <a:ext cx="86921" cy="70213"/>
            </a:xfrm>
            <a:custGeom>
              <a:rect b="b" l="l" r="r" t="t"/>
              <a:pathLst>
                <a:path extrusionOk="0" h="2097" w="2596">
                  <a:moveTo>
                    <a:pt x="1000" y="0"/>
                  </a:moveTo>
                  <a:lnTo>
                    <a:pt x="0" y="1024"/>
                  </a:lnTo>
                  <a:lnTo>
                    <a:pt x="1072" y="2096"/>
                  </a:lnTo>
                  <a:lnTo>
                    <a:pt x="2596" y="2096"/>
                  </a:lnTo>
                  <a:lnTo>
                    <a:pt x="2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8063127" y="3638817"/>
              <a:ext cx="85347" cy="70213"/>
            </a:xfrm>
            <a:custGeom>
              <a:rect b="b" l="l" r="r" t="t"/>
              <a:pathLst>
                <a:path extrusionOk="0" h="2097" w="2549">
                  <a:moveTo>
                    <a:pt x="1" y="0"/>
                  </a:moveTo>
                  <a:lnTo>
                    <a:pt x="1" y="2096"/>
                  </a:lnTo>
                  <a:lnTo>
                    <a:pt x="1525" y="2096"/>
                  </a:lnTo>
                  <a:lnTo>
                    <a:pt x="2549" y="1024"/>
                  </a:ln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0"/>
            <p:cNvSpPr/>
            <p:nvPr/>
          </p:nvSpPr>
          <p:spPr>
            <a:xfrm>
              <a:off x="8154032" y="3434674"/>
              <a:ext cx="68606" cy="67836"/>
            </a:xfrm>
            <a:custGeom>
              <a:rect b="b" l="l" r="r" t="t"/>
              <a:pathLst>
                <a:path extrusionOk="0" h="2026" w="2049">
                  <a:moveTo>
                    <a:pt x="1001" y="1"/>
                  </a:moveTo>
                  <a:cubicBezTo>
                    <a:pt x="429" y="1"/>
                    <a:pt x="0" y="453"/>
                    <a:pt x="0" y="1025"/>
                  </a:cubicBezTo>
                  <a:cubicBezTo>
                    <a:pt x="0" y="1573"/>
                    <a:pt x="429" y="2025"/>
                    <a:pt x="1001" y="2025"/>
                  </a:cubicBezTo>
                  <a:cubicBezTo>
                    <a:pt x="1572" y="2025"/>
                    <a:pt x="2025" y="1573"/>
                    <a:pt x="2025" y="1025"/>
                  </a:cubicBezTo>
                  <a:cubicBezTo>
                    <a:pt x="2048" y="477"/>
                    <a:pt x="1572" y="1"/>
                    <a:pt x="1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0"/>
            <p:cNvSpPr/>
            <p:nvPr/>
          </p:nvSpPr>
          <p:spPr>
            <a:xfrm>
              <a:off x="8245741" y="3457811"/>
              <a:ext cx="67802" cy="67802"/>
            </a:xfrm>
            <a:custGeom>
              <a:rect b="b" l="l" r="r" t="t"/>
              <a:pathLst>
                <a:path extrusionOk="0" h="2025" w="2025">
                  <a:moveTo>
                    <a:pt x="1000" y="1"/>
                  </a:moveTo>
                  <a:cubicBezTo>
                    <a:pt x="429" y="1"/>
                    <a:pt x="0" y="453"/>
                    <a:pt x="0" y="1001"/>
                  </a:cubicBezTo>
                  <a:cubicBezTo>
                    <a:pt x="0" y="1572"/>
                    <a:pt x="429" y="2025"/>
                    <a:pt x="1000" y="2025"/>
                  </a:cubicBezTo>
                  <a:cubicBezTo>
                    <a:pt x="1572" y="2025"/>
                    <a:pt x="2024" y="1572"/>
                    <a:pt x="2024" y="1001"/>
                  </a:cubicBezTo>
                  <a:cubicBezTo>
                    <a:pt x="2024" y="453"/>
                    <a:pt x="1572" y="1"/>
                    <a:pt x="10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0"/>
            <p:cNvSpPr/>
            <p:nvPr/>
          </p:nvSpPr>
          <p:spPr>
            <a:xfrm>
              <a:off x="8039991" y="3548716"/>
              <a:ext cx="386756" cy="67802"/>
            </a:xfrm>
            <a:custGeom>
              <a:rect b="b" l="l" r="r" t="t"/>
              <a:pathLst>
                <a:path extrusionOk="0" h="2025" w="11551">
                  <a:moveTo>
                    <a:pt x="334" y="0"/>
                  </a:moveTo>
                  <a:cubicBezTo>
                    <a:pt x="144" y="0"/>
                    <a:pt x="1" y="143"/>
                    <a:pt x="1" y="310"/>
                  </a:cubicBezTo>
                  <a:lnTo>
                    <a:pt x="1" y="1691"/>
                  </a:lnTo>
                  <a:cubicBezTo>
                    <a:pt x="1" y="1858"/>
                    <a:pt x="144" y="2025"/>
                    <a:pt x="334" y="2025"/>
                  </a:cubicBezTo>
                  <a:lnTo>
                    <a:pt x="11218" y="2025"/>
                  </a:lnTo>
                  <a:cubicBezTo>
                    <a:pt x="11408" y="2025"/>
                    <a:pt x="11551" y="1858"/>
                    <a:pt x="11551" y="1691"/>
                  </a:cubicBezTo>
                  <a:lnTo>
                    <a:pt x="11551" y="310"/>
                  </a:lnTo>
                  <a:cubicBezTo>
                    <a:pt x="11551" y="143"/>
                    <a:pt x="11408" y="0"/>
                    <a:pt x="11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0"/>
            <p:cNvSpPr/>
            <p:nvPr/>
          </p:nvSpPr>
          <p:spPr>
            <a:xfrm>
              <a:off x="8039991" y="3732099"/>
              <a:ext cx="386756" cy="67802"/>
            </a:xfrm>
            <a:custGeom>
              <a:rect b="b" l="l" r="r" t="t"/>
              <a:pathLst>
                <a:path extrusionOk="0" h="2025" w="11551">
                  <a:moveTo>
                    <a:pt x="334" y="1"/>
                  </a:moveTo>
                  <a:cubicBezTo>
                    <a:pt x="144" y="1"/>
                    <a:pt x="1" y="144"/>
                    <a:pt x="1" y="310"/>
                  </a:cubicBezTo>
                  <a:lnTo>
                    <a:pt x="1" y="1691"/>
                  </a:lnTo>
                  <a:cubicBezTo>
                    <a:pt x="1" y="1858"/>
                    <a:pt x="144" y="2025"/>
                    <a:pt x="334" y="2025"/>
                  </a:cubicBezTo>
                  <a:lnTo>
                    <a:pt x="11218" y="2025"/>
                  </a:lnTo>
                  <a:cubicBezTo>
                    <a:pt x="11408" y="2025"/>
                    <a:pt x="11551" y="1858"/>
                    <a:pt x="11551" y="1691"/>
                  </a:cubicBezTo>
                  <a:lnTo>
                    <a:pt x="11551" y="310"/>
                  </a:lnTo>
                  <a:cubicBezTo>
                    <a:pt x="11551" y="144"/>
                    <a:pt x="11408" y="1"/>
                    <a:pt x="11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0"/>
          <p:cNvGrpSpPr/>
          <p:nvPr/>
        </p:nvGrpSpPr>
        <p:grpSpPr>
          <a:xfrm>
            <a:off x="724935" y="2802391"/>
            <a:ext cx="389167" cy="341287"/>
            <a:chOff x="724935" y="2802391"/>
            <a:chExt cx="389167" cy="341287"/>
          </a:xfrm>
        </p:grpSpPr>
        <p:sp>
          <p:nvSpPr>
            <p:cNvPr id="867" name="Google Shape;867;p50"/>
            <p:cNvSpPr/>
            <p:nvPr/>
          </p:nvSpPr>
          <p:spPr>
            <a:xfrm>
              <a:off x="792737" y="3088633"/>
              <a:ext cx="144343" cy="55045"/>
            </a:xfrm>
            <a:custGeom>
              <a:rect b="b" l="l" r="r" t="t"/>
              <a:pathLst>
                <a:path extrusionOk="0" h="1644" w="4311">
                  <a:moveTo>
                    <a:pt x="4144" y="0"/>
                  </a:moveTo>
                  <a:lnTo>
                    <a:pt x="310" y="953"/>
                  </a:lnTo>
                  <a:cubicBezTo>
                    <a:pt x="119" y="1025"/>
                    <a:pt x="0" y="1191"/>
                    <a:pt x="72" y="1382"/>
                  </a:cubicBezTo>
                  <a:cubicBezTo>
                    <a:pt x="95" y="1525"/>
                    <a:pt x="238" y="1644"/>
                    <a:pt x="381" y="1644"/>
                  </a:cubicBezTo>
                  <a:lnTo>
                    <a:pt x="476" y="1644"/>
                  </a:lnTo>
                  <a:lnTo>
                    <a:pt x="4311" y="691"/>
                  </a:lnTo>
                  <a:cubicBezTo>
                    <a:pt x="4215" y="453"/>
                    <a:pt x="4144" y="239"/>
                    <a:pt x="4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0"/>
            <p:cNvSpPr/>
            <p:nvPr/>
          </p:nvSpPr>
          <p:spPr>
            <a:xfrm>
              <a:off x="954591" y="3051969"/>
              <a:ext cx="67802" cy="67802"/>
            </a:xfrm>
            <a:custGeom>
              <a:rect b="b" l="l" r="r" t="t"/>
              <a:pathLst>
                <a:path extrusionOk="0" h="2025" w="2025">
                  <a:moveTo>
                    <a:pt x="1001" y="0"/>
                  </a:moveTo>
                  <a:cubicBezTo>
                    <a:pt x="453" y="0"/>
                    <a:pt x="0" y="453"/>
                    <a:pt x="0" y="1000"/>
                  </a:cubicBezTo>
                  <a:cubicBezTo>
                    <a:pt x="0" y="1572"/>
                    <a:pt x="453" y="2024"/>
                    <a:pt x="1001" y="2024"/>
                  </a:cubicBezTo>
                  <a:cubicBezTo>
                    <a:pt x="1572" y="2024"/>
                    <a:pt x="2025" y="1572"/>
                    <a:pt x="2025" y="1000"/>
                  </a:cubicBezTo>
                  <a:cubicBezTo>
                    <a:pt x="2025" y="453"/>
                    <a:pt x="1572" y="0"/>
                    <a:pt x="1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0"/>
            <p:cNvSpPr/>
            <p:nvPr/>
          </p:nvSpPr>
          <p:spPr>
            <a:xfrm>
              <a:off x="886019" y="2802391"/>
              <a:ext cx="91742" cy="226476"/>
            </a:xfrm>
            <a:custGeom>
              <a:rect b="b" l="l" r="r" t="t"/>
              <a:pathLst>
                <a:path extrusionOk="0" h="6764" w="2740">
                  <a:moveTo>
                    <a:pt x="310" y="0"/>
                  </a:moveTo>
                  <a:cubicBezTo>
                    <a:pt x="143" y="0"/>
                    <a:pt x="0" y="167"/>
                    <a:pt x="0" y="334"/>
                  </a:cubicBezTo>
                  <a:lnTo>
                    <a:pt x="0" y="6454"/>
                  </a:lnTo>
                  <a:cubicBezTo>
                    <a:pt x="0" y="6621"/>
                    <a:pt x="143" y="6763"/>
                    <a:pt x="310" y="6763"/>
                  </a:cubicBezTo>
                  <a:lnTo>
                    <a:pt x="2382" y="6763"/>
                  </a:lnTo>
                  <a:cubicBezTo>
                    <a:pt x="2549" y="6763"/>
                    <a:pt x="2691" y="6621"/>
                    <a:pt x="2691" y="6454"/>
                  </a:cubicBezTo>
                  <a:lnTo>
                    <a:pt x="2691" y="334"/>
                  </a:lnTo>
                  <a:cubicBezTo>
                    <a:pt x="2739" y="167"/>
                    <a:pt x="2549" y="0"/>
                    <a:pt x="2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0"/>
            <p:cNvSpPr/>
            <p:nvPr/>
          </p:nvSpPr>
          <p:spPr>
            <a:xfrm>
              <a:off x="1000027" y="2803965"/>
              <a:ext cx="114075" cy="203373"/>
            </a:xfrm>
            <a:custGeom>
              <a:rect b="b" l="l" r="r" t="t"/>
              <a:pathLst>
                <a:path extrusionOk="0" h="6074" w="3407">
                  <a:moveTo>
                    <a:pt x="334" y="1"/>
                  </a:moveTo>
                  <a:cubicBezTo>
                    <a:pt x="168" y="1"/>
                    <a:pt x="1" y="144"/>
                    <a:pt x="1" y="334"/>
                  </a:cubicBezTo>
                  <a:lnTo>
                    <a:pt x="1" y="5740"/>
                  </a:lnTo>
                  <a:cubicBezTo>
                    <a:pt x="1" y="5931"/>
                    <a:pt x="168" y="6073"/>
                    <a:pt x="334" y="6073"/>
                  </a:cubicBezTo>
                  <a:lnTo>
                    <a:pt x="2382" y="6073"/>
                  </a:lnTo>
                  <a:cubicBezTo>
                    <a:pt x="2573" y="6073"/>
                    <a:pt x="2716" y="5931"/>
                    <a:pt x="2716" y="5740"/>
                  </a:cubicBezTo>
                  <a:lnTo>
                    <a:pt x="2716" y="4764"/>
                  </a:lnTo>
                  <a:lnTo>
                    <a:pt x="3073" y="4692"/>
                  </a:lnTo>
                  <a:cubicBezTo>
                    <a:pt x="3263" y="4668"/>
                    <a:pt x="3406" y="4525"/>
                    <a:pt x="3383" y="4311"/>
                  </a:cubicBezTo>
                  <a:cubicBezTo>
                    <a:pt x="3340" y="4140"/>
                    <a:pt x="3220" y="4046"/>
                    <a:pt x="3040" y="4046"/>
                  </a:cubicBezTo>
                  <a:cubicBezTo>
                    <a:pt x="3020" y="4046"/>
                    <a:pt x="2999" y="4047"/>
                    <a:pt x="2978" y="4049"/>
                  </a:cubicBezTo>
                  <a:lnTo>
                    <a:pt x="2716" y="4073"/>
                  </a:lnTo>
                  <a:lnTo>
                    <a:pt x="2716" y="2001"/>
                  </a:lnTo>
                  <a:lnTo>
                    <a:pt x="3049" y="2001"/>
                  </a:lnTo>
                  <a:cubicBezTo>
                    <a:pt x="3216" y="2001"/>
                    <a:pt x="3359" y="1834"/>
                    <a:pt x="3359" y="1668"/>
                  </a:cubicBezTo>
                  <a:cubicBezTo>
                    <a:pt x="3359" y="1477"/>
                    <a:pt x="3216" y="1334"/>
                    <a:pt x="3049" y="1334"/>
                  </a:cubicBezTo>
                  <a:lnTo>
                    <a:pt x="2716" y="1334"/>
                  </a:lnTo>
                  <a:lnTo>
                    <a:pt x="2716" y="334"/>
                  </a:lnTo>
                  <a:cubicBezTo>
                    <a:pt x="2716" y="144"/>
                    <a:pt x="2573" y="1"/>
                    <a:pt x="2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0"/>
            <p:cNvSpPr/>
            <p:nvPr/>
          </p:nvSpPr>
          <p:spPr>
            <a:xfrm>
              <a:off x="724935" y="2983364"/>
              <a:ext cx="23973" cy="24074"/>
            </a:xfrm>
            <a:custGeom>
              <a:rect b="b" l="l" r="r" t="t"/>
              <a:pathLst>
                <a:path extrusionOk="0" h="719" w="716">
                  <a:moveTo>
                    <a:pt x="715" y="1"/>
                  </a:moveTo>
                  <a:lnTo>
                    <a:pt x="334" y="49"/>
                  </a:lnTo>
                  <a:cubicBezTo>
                    <a:pt x="120" y="49"/>
                    <a:pt x="1" y="239"/>
                    <a:pt x="49" y="406"/>
                  </a:cubicBezTo>
                  <a:cubicBezTo>
                    <a:pt x="71" y="582"/>
                    <a:pt x="195" y="718"/>
                    <a:pt x="384" y="718"/>
                  </a:cubicBezTo>
                  <a:cubicBezTo>
                    <a:pt x="398" y="718"/>
                    <a:pt x="414" y="717"/>
                    <a:pt x="430" y="715"/>
                  </a:cubicBezTo>
                  <a:lnTo>
                    <a:pt x="715" y="668"/>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0"/>
            <p:cNvSpPr/>
            <p:nvPr/>
          </p:nvSpPr>
          <p:spPr>
            <a:xfrm>
              <a:off x="726542" y="2847827"/>
              <a:ext cx="21563" cy="23170"/>
            </a:xfrm>
            <a:custGeom>
              <a:rect b="b" l="l" r="r" t="t"/>
              <a:pathLst>
                <a:path extrusionOk="0" h="692" w="644">
                  <a:moveTo>
                    <a:pt x="310" y="1"/>
                  </a:moveTo>
                  <a:cubicBezTo>
                    <a:pt x="143" y="1"/>
                    <a:pt x="1" y="143"/>
                    <a:pt x="1" y="358"/>
                  </a:cubicBezTo>
                  <a:cubicBezTo>
                    <a:pt x="1" y="524"/>
                    <a:pt x="143" y="691"/>
                    <a:pt x="310" y="691"/>
                  </a:cubicBezTo>
                  <a:lnTo>
                    <a:pt x="644" y="691"/>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0"/>
            <p:cNvSpPr/>
            <p:nvPr/>
          </p:nvSpPr>
          <p:spPr>
            <a:xfrm>
              <a:off x="771978" y="2802391"/>
              <a:ext cx="90938" cy="249612"/>
            </a:xfrm>
            <a:custGeom>
              <a:rect b="b" l="l" r="r" t="t"/>
              <a:pathLst>
                <a:path extrusionOk="0" h="7455" w="2716">
                  <a:moveTo>
                    <a:pt x="334" y="0"/>
                  </a:moveTo>
                  <a:cubicBezTo>
                    <a:pt x="144" y="0"/>
                    <a:pt x="1" y="167"/>
                    <a:pt x="1" y="334"/>
                  </a:cubicBezTo>
                  <a:lnTo>
                    <a:pt x="1" y="7121"/>
                  </a:lnTo>
                  <a:cubicBezTo>
                    <a:pt x="1" y="7311"/>
                    <a:pt x="144" y="7454"/>
                    <a:pt x="334" y="7454"/>
                  </a:cubicBezTo>
                  <a:lnTo>
                    <a:pt x="2382" y="7454"/>
                  </a:lnTo>
                  <a:cubicBezTo>
                    <a:pt x="2549" y="7454"/>
                    <a:pt x="2716" y="7311"/>
                    <a:pt x="2716" y="7121"/>
                  </a:cubicBezTo>
                  <a:lnTo>
                    <a:pt x="2716" y="334"/>
                  </a:lnTo>
                  <a:cubicBezTo>
                    <a:pt x="2716" y="167"/>
                    <a:pt x="2573" y="0"/>
                    <a:pt x="2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50"/>
          <p:cNvGrpSpPr/>
          <p:nvPr/>
        </p:nvGrpSpPr>
        <p:grpSpPr>
          <a:xfrm>
            <a:off x="1562198" y="2779254"/>
            <a:ext cx="342091" cy="388364"/>
            <a:chOff x="1562198" y="2779254"/>
            <a:chExt cx="342091" cy="388364"/>
          </a:xfrm>
        </p:grpSpPr>
        <p:sp>
          <p:nvSpPr>
            <p:cNvPr id="875" name="Google Shape;875;p50"/>
            <p:cNvSpPr/>
            <p:nvPr/>
          </p:nvSpPr>
          <p:spPr>
            <a:xfrm>
              <a:off x="1699343" y="3008074"/>
              <a:ext cx="90135" cy="67836"/>
            </a:xfrm>
            <a:custGeom>
              <a:rect b="b" l="l" r="r" t="t"/>
              <a:pathLst>
                <a:path extrusionOk="0" h="2026" w="2692">
                  <a:moveTo>
                    <a:pt x="963" y="0"/>
                  </a:moveTo>
                  <a:cubicBezTo>
                    <a:pt x="454" y="0"/>
                    <a:pt x="0" y="467"/>
                    <a:pt x="0" y="1025"/>
                  </a:cubicBezTo>
                  <a:cubicBezTo>
                    <a:pt x="0" y="1573"/>
                    <a:pt x="429" y="2025"/>
                    <a:pt x="1000" y="2025"/>
                  </a:cubicBezTo>
                  <a:lnTo>
                    <a:pt x="1691" y="2025"/>
                  </a:lnTo>
                  <a:cubicBezTo>
                    <a:pt x="2263" y="2025"/>
                    <a:pt x="2691" y="1573"/>
                    <a:pt x="2691" y="1025"/>
                  </a:cubicBezTo>
                  <a:lnTo>
                    <a:pt x="2691" y="1"/>
                  </a:lnTo>
                  <a:lnTo>
                    <a:pt x="1000" y="1"/>
                  </a:lnTo>
                  <a:cubicBezTo>
                    <a:pt x="988" y="1"/>
                    <a:pt x="975"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0"/>
            <p:cNvSpPr/>
            <p:nvPr/>
          </p:nvSpPr>
          <p:spPr>
            <a:xfrm>
              <a:off x="1562198" y="2779254"/>
              <a:ext cx="342091" cy="388364"/>
            </a:xfrm>
            <a:custGeom>
              <a:rect b="b" l="l" r="r" t="t"/>
              <a:pathLst>
                <a:path extrusionOk="0" h="11599" w="10217">
                  <a:moveTo>
                    <a:pt x="5787" y="2049"/>
                  </a:moveTo>
                  <a:cubicBezTo>
                    <a:pt x="5954" y="2049"/>
                    <a:pt x="6097" y="2191"/>
                    <a:pt x="6097" y="2382"/>
                  </a:cubicBezTo>
                  <a:cubicBezTo>
                    <a:pt x="6097" y="2549"/>
                    <a:pt x="5954" y="2692"/>
                    <a:pt x="5787" y="2692"/>
                  </a:cubicBezTo>
                  <a:lnTo>
                    <a:pt x="3072" y="2692"/>
                  </a:lnTo>
                  <a:cubicBezTo>
                    <a:pt x="2905" y="2692"/>
                    <a:pt x="2739" y="2549"/>
                    <a:pt x="2739" y="2382"/>
                  </a:cubicBezTo>
                  <a:cubicBezTo>
                    <a:pt x="2715" y="2191"/>
                    <a:pt x="2858" y="2049"/>
                    <a:pt x="3072" y="2049"/>
                  </a:cubicBezTo>
                  <a:close/>
                  <a:moveTo>
                    <a:pt x="1715" y="2072"/>
                  </a:moveTo>
                  <a:cubicBezTo>
                    <a:pt x="1881" y="2072"/>
                    <a:pt x="2024" y="2215"/>
                    <a:pt x="2024" y="2406"/>
                  </a:cubicBezTo>
                  <a:cubicBezTo>
                    <a:pt x="2024" y="2572"/>
                    <a:pt x="1881" y="2739"/>
                    <a:pt x="1715" y="2739"/>
                  </a:cubicBezTo>
                  <a:cubicBezTo>
                    <a:pt x="1524" y="2739"/>
                    <a:pt x="1381" y="2572"/>
                    <a:pt x="1381" y="2406"/>
                  </a:cubicBezTo>
                  <a:cubicBezTo>
                    <a:pt x="1381" y="2215"/>
                    <a:pt x="1524" y="2072"/>
                    <a:pt x="1715" y="2072"/>
                  </a:cubicBezTo>
                  <a:close/>
                  <a:moveTo>
                    <a:pt x="5787" y="3406"/>
                  </a:moveTo>
                  <a:cubicBezTo>
                    <a:pt x="5954" y="3406"/>
                    <a:pt x="6097" y="3573"/>
                    <a:pt x="6097" y="3739"/>
                  </a:cubicBezTo>
                  <a:cubicBezTo>
                    <a:pt x="6097" y="3930"/>
                    <a:pt x="5954" y="4073"/>
                    <a:pt x="5787" y="4073"/>
                  </a:cubicBezTo>
                  <a:lnTo>
                    <a:pt x="3072" y="4073"/>
                  </a:lnTo>
                  <a:cubicBezTo>
                    <a:pt x="2905" y="4073"/>
                    <a:pt x="2739" y="3930"/>
                    <a:pt x="2739" y="3739"/>
                  </a:cubicBezTo>
                  <a:cubicBezTo>
                    <a:pt x="2715" y="3573"/>
                    <a:pt x="2858" y="3406"/>
                    <a:pt x="3072" y="3406"/>
                  </a:cubicBezTo>
                  <a:close/>
                  <a:moveTo>
                    <a:pt x="1715" y="3430"/>
                  </a:moveTo>
                  <a:cubicBezTo>
                    <a:pt x="1881" y="3430"/>
                    <a:pt x="2024" y="3596"/>
                    <a:pt x="2024" y="3763"/>
                  </a:cubicBezTo>
                  <a:cubicBezTo>
                    <a:pt x="2024" y="3954"/>
                    <a:pt x="1881" y="4097"/>
                    <a:pt x="1715" y="4097"/>
                  </a:cubicBezTo>
                  <a:cubicBezTo>
                    <a:pt x="1524" y="4097"/>
                    <a:pt x="1381" y="3954"/>
                    <a:pt x="1381" y="3763"/>
                  </a:cubicBezTo>
                  <a:cubicBezTo>
                    <a:pt x="1381" y="3596"/>
                    <a:pt x="1524" y="3430"/>
                    <a:pt x="1715" y="3430"/>
                  </a:cubicBezTo>
                  <a:close/>
                  <a:moveTo>
                    <a:pt x="5763" y="4787"/>
                  </a:moveTo>
                  <a:cubicBezTo>
                    <a:pt x="5930" y="4787"/>
                    <a:pt x="6073" y="4930"/>
                    <a:pt x="6073" y="5121"/>
                  </a:cubicBezTo>
                  <a:cubicBezTo>
                    <a:pt x="6073" y="5287"/>
                    <a:pt x="5930" y="5430"/>
                    <a:pt x="5763" y="5430"/>
                  </a:cubicBezTo>
                  <a:lnTo>
                    <a:pt x="3048" y="5430"/>
                  </a:lnTo>
                  <a:cubicBezTo>
                    <a:pt x="3036" y="5432"/>
                    <a:pt x="3024" y="5432"/>
                    <a:pt x="3012" y="5432"/>
                  </a:cubicBezTo>
                  <a:cubicBezTo>
                    <a:pt x="2840" y="5432"/>
                    <a:pt x="2715" y="5277"/>
                    <a:pt x="2715" y="5121"/>
                  </a:cubicBezTo>
                  <a:cubicBezTo>
                    <a:pt x="2715" y="4930"/>
                    <a:pt x="2858" y="4787"/>
                    <a:pt x="3048" y="4787"/>
                  </a:cubicBezTo>
                  <a:close/>
                  <a:moveTo>
                    <a:pt x="1715" y="4811"/>
                  </a:moveTo>
                  <a:cubicBezTo>
                    <a:pt x="1881" y="4811"/>
                    <a:pt x="2024" y="4954"/>
                    <a:pt x="2024" y="5144"/>
                  </a:cubicBezTo>
                  <a:cubicBezTo>
                    <a:pt x="2024" y="5287"/>
                    <a:pt x="1881" y="5454"/>
                    <a:pt x="1715" y="5454"/>
                  </a:cubicBezTo>
                  <a:cubicBezTo>
                    <a:pt x="1524" y="5454"/>
                    <a:pt x="1381" y="5311"/>
                    <a:pt x="1381" y="5144"/>
                  </a:cubicBezTo>
                  <a:cubicBezTo>
                    <a:pt x="1381" y="4954"/>
                    <a:pt x="1524" y="4811"/>
                    <a:pt x="1715" y="4811"/>
                  </a:cubicBezTo>
                  <a:close/>
                  <a:moveTo>
                    <a:pt x="7136" y="2057"/>
                  </a:moveTo>
                  <a:cubicBezTo>
                    <a:pt x="7187" y="2057"/>
                    <a:pt x="7239" y="2069"/>
                    <a:pt x="7287" y="2096"/>
                  </a:cubicBezTo>
                  <a:lnTo>
                    <a:pt x="8192" y="2572"/>
                  </a:lnTo>
                  <a:cubicBezTo>
                    <a:pt x="8573" y="2787"/>
                    <a:pt x="8835" y="3215"/>
                    <a:pt x="8835" y="3668"/>
                  </a:cubicBezTo>
                  <a:lnTo>
                    <a:pt x="8835" y="5121"/>
                  </a:lnTo>
                  <a:lnTo>
                    <a:pt x="8859" y="5121"/>
                  </a:lnTo>
                  <a:cubicBezTo>
                    <a:pt x="8859" y="5287"/>
                    <a:pt x="8692" y="5430"/>
                    <a:pt x="8526" y="5430"/>
                  </a:cubicBezTo>
                  <a:cubicBezTo>
                    <a:pt x="8335" y="5430"/>
                    <a:pt x="8192" y="5287"/>
                    <a:pt x="8192" y="5121"/>
                  </a:cubicBezTo>
                  <a:lnTo>
                    <a:pt x="8192" y="3668"/>
                  </a:lnTo>
                  <a:cubicBezTo>
                    <a:pt x="8192" y="3477"/>
                    <a:pt x="8073" y="3287"/>
                    <a:pt x="7907" y="3168"/>
                  </a:cubicBezTo>
                  <a:lnTo>
                    <a:pt x="7478" y="2977"/>
                  </a:lnTo>
                  <a:lnTo>
                    <a:pt x="7478" y="7859"/>
                  </a:lnTo>
                  <a:cubicBezTo>
                    <a:pt x="7478" y="8812"/>
                    <a:pt x="6716" y="9550"/>
                    <a:pt x="5787" y="9550"/>
                  </a:cubicBezTo>
                  <a:lnTo>
                    <a:pt x="5096" y="9550"/>
                  </a:lnTo>
                  <a:cubicBezTo>
                    <a:pt x="4168" y="9550"/>
                    <a:pt x="3406" y="8812"/>
                    <a:pt x="3406" y="7859"/>
                  </a:cubicBezTo>
                  <a:cubicBezTo>
                    <a:pt x="3406" y="6907"/>
                    <a:pt x="4168" y="6145"/>
                    <a:pt x="5096" y="6145"/>
                  </a:cubicBezTo>
                  <a:lnTo>
                    <a:pt x="6787" y="6145"/>
                  </a:lnTo>
                  <a:lnTo>
                    <a:pt x="6787" y="2406"/>
                  </a:lnTo>
                  <a:cubicBezTo>
                    <a:pt x="6787" y="2203"/>
                    <a:pt x="6959" y="2057"/>
                    <a:pt x="7136" y="2057"/>
                  </a:cubicBezTo>
                  <a:close/>
                  <a:moveTo>
                    <a:pt x="1262" y="1"/>
                  </a:moveTo>
                  <a:cubicBezTo>
                    <a:pt x="572" y="1"/>
                    <a:pt x="0" y="548"/>
                    <a:pt x="0" y="1239"/>
                  </a:cubicBezTo>
                  <a:lnTo>
                    <a:pt x="0" y="10360"/>
                  </a:lnTo>
                  <a:cubicBezTo>
                    <a:pt x="0" y="11027"/>
                    <a:pt x="572" y="11598"/>
                    <a:pt x="1262" y="11598"/>
                  </a:cubicBezTo>
                  <a:lnTo>
                    <a:pt x="8978" y="11598"/>
                  </a:lnTo>
                  <a:cubicBezTo>
                    <a:pt x="9645" y="11598"/>
                    <a:pt x="10217" y="11027"/>
                    <a:pt x="10217" y="10360"/>
                  </a:cubicBezTo>
                  <a:lnTo>
                    <a:pt x="10217" y="1239"/>
                  </a:lnTo>
                  <a:cubicBezTo>
                    <a:pt x="10217" y="524"/>
                    <a:pt x="9645"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50"/>
          <p:cNvGrpSpPr/>
          <p:nvPr/>
        </p:nvGrpSpPr>
        <p:grpSpPr>
          <a:xfrm>
            <a:off x="2351582" y="2801587"/>
            <a:ext cx="389134" cy="342091"/>
            <a:chOff x="2351582" y="2801587"/>
            <a:chExt cx="389134" cy="342091"/>
          </a:xfrm>
        </p:grpSpPr>
        <p:sp>
          <p:nvSpPr>
            <p:cNvPr id="878" name="Google Shape;878;p50"/>
            <p:cNvSpPr/>
            <p:nvPr/>
          </p:nvSpPr>
          <p:spPr>
            <a:xfrm>
              <a:off x="2580435" y="2984167"/>
              <a:ext cx="91709" cy="91742"/>
            </a:xfrm>
            <a:custGeom>
              <a:rect b="b" l="l" r="r" t="t"/>
              <a:pathLst>
                <a:path extrusionOk="0" h="2740" w="2739">
                  <a:moveTo>
                    <a:pt x="1358" y="1072"/>
                  </a:moveTo>
                  <a:cubicBezTo>
                    <a:pt x="1548" y="1072"/>
                    <a:pt x="1691" y="1215"/>
                    <a:pt x="1691" y="1406"/>
                  </a:cubicBezTo>
                  <a:cubicBezTo>
                    <a:pt x="1715" y="1549"/>
                    <a:pt x="1572" y="1739"/>
                    <a:pt x="1358" y="1739"/>
                  </a:cubicBezTo>
                  <a:cubicBezTo>
                    <a:pt x="1191" y="1739"/>
                    <a:pt x="1024" y="1573"/>
                    <a:pt x="1024" y="1406"/>
                  </a:cubicBezTo>
                  <a:cubicBezTo>
                    <a:pt x="1024" y="1215"/>
                    <a:pt x="1191" y="1072"/>
                    <a:pt x="1358" y="1072"/>
                  </a:cubicBezTo>
                  <a:close/>
                  <a:moveTo>
                    <a:pt x="1358" y="1"/>
                  </a:moveTo>
                  <a:cubicBezTo>
                    <a:pt x="619" y="1"/>
                    <a:pt x="0" y="620"/>
                    <a:pt x="0" y="1382"/>
                  </a:cubicBezTo>
                  <a:cubicBezTo>
                    <a:pt x="0" y="2120"/>
                    <a:pt x="619" y="2739"/>
                    <a:pt x="1358" y="2739"/>
                  </a:cubicBezTo>
                  <a:cubicBezTo>
                    <a:pt x="2096" y="2739"/>
                    <a:pt x="2739" y="2120"/>
                    <a:pt x="2739" y="1382"/>
                  </a:cubicBezTo>
                  <a:cubicBezTo>
                    <a:pt x="2739" y="620"/>
                    <a:pt x="2096"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0"/>
            <p:cNvSpPr/>
            <p:nvPr/>
          </p:nvSpPr>
          <p:spPr>
            <a:xfrm>
              <a:off x="2419350" y="2984167"/>
              <a:ext cx="91742" cy="91742"/>
            </a:xfrm>
            <a:custGeom>
              <a:rect b="b" l="l" r="r" t="t"/>
              <a:pathLst>
                <a:path extrusionOk="0" h="2740" w="2740">
                  <a:moveTo>
                    <a:pt x="1382" y="1072"/>
                  </a:moveTo>
                  <a:cubicBezTo>
                    <a:pt x="1549" y="1072"/>
                    <a:pt x="1715" y="1215"/>
                    <a:pt x="1715" y="1406"/>
                  </a:cubicBezTo>
                  <a:cubicBezTo>
                    <a:pt x="1715" y="1549"/>
                    <a:pt x="1549" y="1739"/>
                    <a:pt x="1382" y="1739"/>
                  </a:cubicBezTo>
                  <a:cubicBezTo>
                    <a:pt x="1191" y="1739"/>
                    <a:pt x="1049" y="1573"/>
                    <a:pt x="1049" y="1406"/>
                  </a:cubicBezTo>
                  <a:cubicBezTo>
                    <a:pt x="1049" y="1215"/>
                    <a:pt x="1191" y="1072"/>
                    <a:pt x="1382" y="1072"/>
                  </a:cubicBezTo>
                  <a:close/>
                  <a:moveTo>
                    <a:pt x="1382" y="1"/>
                  </a:moveTo>
                  <a:cubicBezTo>
                    <a:pt x="644" y="1"/>
                    <a:pt x="1" y="620"/>
                    <a:pt x="1" y="1382"/>
                  </a:cubicBezTo>
                  <a:cubicBezTo>
                    <a:pt x="1" y="2120"/>
                    <a:pt x="644" y="2739"/>
                    <a:pt x="1382" y="2739"/>
                  </a:cubicBezTo>
                  <a:cubicBezTo>
                    <a:pt x="2120" y="2739"/>
                    <a:pt x="2739" y="2120"/>
                    <a:pt x="2739" y="1382"/>
                  </a:cubicBezTo>
                  <a:cubicBezTo>
                    <a:pt x="2739" y="620"/>
                    <a:pt x="214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0"/>
            <p:cNvSpPr/>
            <p:nvPr/>
          </p:nvSpPr>
          <p:spPr>
            <a:xfrm>
              <a:off x="2468000" y="2847827"/>
              <a:ext cx="161084" cy="67802"/>
            </a:xfrm>
            <a:custGeom>
              <a:rect b="b" l="l" r="r" t="t"/>
              <a:pathLst>
                <a:path extrusionOk="0" h="2025" w="4811">
                  <a:moveTo>
                    <a:pt x="334" y="1"/>
                  </a:moveTo>
                  <a:cubicBezTo>
                    <a:pt x="167" y="1"/>
                    <a:pt x="0" y="143"/>
                    <a:pt x="0" y="334"/>
                  </a:cubicBezTo>
                  <a:lnTo>
                    <a:pt x="0" y="2025"/>
                  </a:lnTo>
                  <a:lnTo>
                    <a:pt x="4811" y="2025"/>
                  </a:lnTo>
                  <a:cubicBezTo>
                    <a:pt x="4716" y="858"/>
                    <a:pt x="4716" y="382"/>
                    <a:pt x="4716" y="334"/>
                  </a:cubicBezTo>
                  <a:cubicBezTo>
                    <a:pt x="4716" y="143"/>
                    <a:pt x="4573" y="1"/>
                    <a:pt x="4382" y="1"/>
                  </a:cubicBezTo>
                  <a:cubicBezTo>
                    <a:pt x="4216" y="1"/>
                    <a:pt x="4049" y="143"/>
                    <a:pt x="4049" y="334"/>
                  </a:cubicBezTo>
                  <a:lnTo>
                    <a:pt x="4049" y="644"/>
                  </a:lnTo>
                  <a:lnTo>
                    <a:pt x="3358" y="644"/>
                  </a:lnTo>
                  <a:lnTo>
                    <a:pt x="3358" y="334"/>
                  </a:lnTo>
                  <a:cubicBezTo>
                    <a:pt x="3358" y="143"/>
                    <a:pt x="3192" y="1"/>
                    <a:pt x="3025" y="1"/>
                  </a:cubicBezTo>
                  <a:cubicBezTo>
                    <a:pt x="2834" y="1"/>
                    <a:pt x="2691" y="143"/>
                    <a:pt x="2691" y="334"/>
                  </a:cubicBezTo>
                  <a:lnTo>
                    <a:pt x="2691" y="644"/>
                  </a:lnTo>
                  <a:lnTo>
                    <a:pt x="2001" y="644"/>
                  </a:lnTo>
                  <a:lnTo>
                    <a:pt x="2001" y="334"/>
                  </a:lnTo>
                  <a:cubicBezTo>
                    <a:pt x="2001" y="143"/>
                    <a:pt x="1858" y="1"/>
                    <a:pt x="1667" y="1"/>
                  </a:cubicBezTo>
                  <a:cubicBezTo>
                    <a:pt x="1501" y="1"/>
                    <a:pt x="1358" y="143"/>
                    <a:pt x="1358" y="334"/>
                  </a:cubicBezTo>
                  <a:lnTo>
                    <a:pt x="1358" y="644"/>
                  </a:lnTo>
                  <a:lnTo>
                    <a:pt x="667" y="644"/>
                  </a:lnTo>
                  <a:lnTo>
                    <a:pt x="667" y="334"/>
                  </a:lnTo>
                  <a:cubicBezTo>
                    <a:pt x="667" y="143"/>
                    <a:pt x="52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0"/>
            <p:cNvSpPr/>
            <p:nvPr/>
          </p:nvSpPr>
          <p:spPr>
            <a:xfrm>
              <a:off x="2351582" y="2801587"/>
              <a:ext cx="389134" cy="342091"/>
            </a:xfrm>
            <a:custGeom>
              <a:rect b="b" l="l" r="r" t="t"/>
              <a:pathLst>
                <a:path extrusionOk="0" h="10217" w="11622">
                  <a:moveTo>
                    <a:pt x="8955" y="691"/>
                  </a:moveTo>
                  <a:cubicBezTo>
                    <a:pt x="9288" y="691"/>
                    <a:pt x="9526" y="953"/>
                    <a:pt x="9526" y="1262"/>
                  </a:cubicBezTo>
                  <a:lnTo>
                    <a:pt x="9526" y="2072"/>
                  </a:lnTo>
                  <a:lnTo>
                    <a:pt x="8836" y="2072"/>
                  </a:lnTo>
                  <a:lnTo>
                    <a:pt x="8836" y="3763"/>
                  </a:lnTo>
                  <a:cubicBezTo>
                    <a:pt x="8836" y="3930"/>
                    <a:pt x="8693" y="4096"/>
                    <a:pt x="8526" y="4096"/>
                  </a:cubicBezTo>
                  <a:lnTo>
                    <a:pt x="3049" y="4096"/>
                  </a:lnTo>
                  <a:cubicBezTo>
                    <a:pt x="2858" y="4096"/>
                    <a:pt x="2715" y="3930"/>
                    <a:pt x="2715" y="3763"/>
                  </a:cubicBezTo>
                  <a:lnTo>
                    <a:pt x="2715" y="2072"/>
                  </a:lnTo>
                  <a:lnTo>
                    <a:pt x="2025" y="2072"/>
                  </a:lnTo>
                  <a:lnTo>
                    <a:pt x="2025" y="1262"/>
                  </a:lnTo>
                  <a:cubicBezTo>
                    <a:pt x="2025" y="929"/>
                    <a:pt x="2287" y="691"/>
                    <a:pt x="2596" y="691"/>
                  </a:cubicBezTo>
                  <a:close/>
                  <a:moveTo>
                    <a:pt x="3406" y="4739"/>
                  </a:moveTo>
                  <a:cubicBezTo>
                    <a:pt x="4525" y="4739"/>
                    <a:pt x="5454" y="5668"/>
                    <a:pt x="5454" y="6787"/>
                  </a:cubicBezTo>
                  <a:cubicBezTo>
                    <a:pt x="5454" y="7931"/>
                    <a:pt x="4525" y="8859"/>
                    <a:pt x="3406" y="8859"/>
                  </a:cubicBezTo>
                  <a:cubicBezTo>
                    <a:pt x="2263" y="8859"/>
                    <a:pt x="1358" y="7931"/>
                    <a:pt x="1358" y="6787"/>
                  </a:cubicBezTo>
                  <a:cubicBezTo>
                    <a:pt x="1358" y="5668"/>
                    <a:pt x="2263" y="4739"/>
                    <a:pt x="3406" y="4739"/>
                  </a:cubicBezTo>
                  <a:close/>
                  <a:moveTo>
                    <a:pt x="8193" y="4739"/>
                  </a:moveTo>
                  <a:cubicBezTo>
                    <a:pt x="9336" y="4739"/>
                    <a:pt x="10241" y="5668"/>
                    <a:pt x="10241" y="6787"/>
                  </a:cubicBezTo>
                  <a:cubicBezTo>
                    <a:pt x="10241" y="7931"/>
                    <a:pt x="9312" y="8859"/>
                    <a:pt x="8193" y="8859"/>
                  </a:cubicBezTo>
                  <a:cubicBezTo>
                    <a:pt x="7073" y="8859"/>
                    <a:pt x="6145" y="7931"/>
                    <a:pt x="6145" y="6787"/>
                  </a:cubicBezTo>
                  <a:cubicBezTo>
                    <a:pt x="6145" y="5668"/>
                    <a:pt x="7073" y="4739"/>
                    <a:pt x="8193" y="4739"/>
                  </a:cubicBezTo>
                  <a:close/>
                  <a:moveTo>
                    <a:pt x="2620" y="0"/>
                  </a:moveTo>
                  <a:cubicBezTo>
                    <a:pt x="1953" y="0"/>
                    <a:pt x="1382" y="572"/>
                    <a:pt x="1382" y="1262"/>
                  </a:cubicBezTo>
                  <a:lnTo>
                    <a:pt x="1382" y="2072"/>
                  </a:lnTo>
                  <a:lnTo>
                    <a:pt x="1263" y="2072"/>
                  </a:lnTo>
                  <a:cubicBezTo>
                    <a:pt x="572" y="2072"/>
                    <a:pt x="0" y="2620"/>
                    <a:pt x="0" y="3311"/>
                  </a:cubicBezTo>
                  <a:lnTo>
                    <a:pt x="0" y="8978"/>
                  </a:lnTo>
                  <a:cubicBezTo>
                    <a:pt x="0" y="9645"/>
                    <a:pt x="572" y="10217"/>
                    <a:pt x="1263" y="10217"/>
                  </a:cubicBezTo>
                  <a:lnTo>
                    <a:pt x="10360" y="10217"/>
                  </a:lnTo>
                  <a:cubicBezTo>
                    <a:pt x="11050" y="10217"/>
                    <a:pt x="11622" y="9645"/>
                    <a:pt x="11622" y="8978"/>
                  </a:cubicBezTo>
                  <a:lnTo>
                    <a:pt x="11622" y="3311"/>
                  </a:lnTo>
                  <a:cubicBezTo>
                    <a:pt x="11622" y="2620"/>
                    <a:pt x="11050" y="2072"/>
                    <a:pt x="10360" y="2072"/>
                  </a:cubicBezTo>
                  <a:lnTo>
                    <a:pt x="10241" y="2072"/>
                  </a:lnTo>
                  <a:lnTo>
                    <a:pt x="10241" y="1262"/>
                  </a:lnTo>
                  <a:cubicBezTo>
                    <a:pt x="10241" y="572"/>
                    <a:pt x="9693" y="0"/>
                    <a:pt x="9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50"/>
          <p:cNvGrpSpPr/>
          <p:nvPr/>
        </p:nvGrpSpPr>
        <p:grpSpPr>
          <a:xfrm>
            <a:off x="3187238" y="2779254"/>
            <a:ext cx="342091" cy="387560"/>
            <a:chOff x="3187238" y="2779254"/>
            <a:chExt cx="342091" cy="387560"/>
          </a:xfrm>
        </p:grpSpPr>
        <p:sp>
          <p:nvSpPr>
            <p:cNvPr id="883" name="Google Shape;883;p50"/>
            <p:cNvSpPr/>
            <p:nvPr/>
          </p:nvSpPr>
          <p:spPr>
            <a:xfrm>
              <a:off x="3219917" y="2892492"/>
              <a:ext cx="309412" cy="274322"/>
            </a:xfrm>
            <a:custGeom>
              <a:rect b="b" l="l" r="r" t="t"/>
              <a:pathLst>
                <a:path extrusionOk="0" h="8193" w="9241">
                  <a:moveTo>
                    <a:pt x="7169" y="0"/>
                  </a:moveTo>
                  <a:cubicBezTo>
                    <a:pt x="6073" y="0"/>
                    <a:pt x="5121" y="857"/>
                    <a:pt x="5121" y="1881"/>
                  </a:cubicBezTo>
                  <a:lnTo>
                    <a:pt x="5121" y="6382"/>
                  </a:lnTo>
                  <a:cubicBezTo>
                    <a:pt x="5121" y="7002"/>
                    <a:pt x="4430" y="7502"/>
                    <a:pt x="3596" y="7502"/>
                  </a:cubicBezTo>
                  <a:cubicBezTo>
                    <a:pt x="2977" y="7502"/>
                    <a:pt x="2453" y="7240"/>
                    <a:pt x="2215" y="6811"/>
                  </a:cubicBezTo>
                  <a:lnTo>
                    <a:pt x="2763" y="6811"/>
                  </a:lnTo>
                  <a:cubicBezTo>
                    <a:pt x="2953" y="6811"/>
                    <a:pt x="3096" y="6668"/>
                    <a:pt x="3096" y="6525"/>
                  </a:cubicBezTo>
                  <a:lnTo>
                    <a:pt x="3454" y="2263"/>
                  </a:lnTo>
                  <a:lnTo>
                    <a:pt x="0" y="2263"/>
                  </a:lnTo>
                  <a:lnTo>
                    <a:pt x="358" y="6525"/>
                  </a:lnTo>
                  <a:cubicBezTo>
                    <a:pt x="381" y="6692"/>
                    <a:pt x="501" y="6811"/>
                    <a:pt x="691" y="6811"/>
                  </a:cubicBezTo>
                  <a:lnTo>
                    <a:pt x="1429" y="6811"/>
                  </a:lnTo>
                  <a:cubicBezTo>
                    <a:pt x="1691" y="7645"/>
                    <a:pt x="2596" y="8192"/>
                    <a:pt x="3573" y="8192"/>
                  </a:cubicBezTo>
                  <a:cubicBezTo>
                    <a:pt x="4763" y="8192"/>
                    <a:pt x="5787" y="7406"/>
                    <a:pt x="5787" y="6382"/>
                  </a:cubicBezTo>
                  <a:lnTo>
                    <a:pt x="5787" y="1881"/>
                  </a:lnTo>
                  <a:cubicBezTo>
                    <a:pt x="5787" y="1215"/>
                    <a:pt x="6407" y="643"/>
                    <a:pt x="7145" y="643"/>
                  </a:cubicBezTo>
                  <a:cubicBezTo>
                    <a:pt x="7859" y="643"/>
                    <a:pt x="8526" y="1215"/>
                    <a:pt x="8526" y="1881"/>
                  </a:cubicBezTo>
                  <a:lnTo>
                    <a:pt x="8526" y="6501"/>
                  </a:lnTo>
                  <a:cubicBezTo>
                    <a:pt x="8526" y="6668"/>
                    <a:pt x="8669" y="6811"/>
                    <a:pt x="8836" y="6811"/>
                  </a:cubicBezTo>
                  <a:cubicBezTo>
                    <a:pt x="9026" y="6811"/>
                    <a:pt x="9169" y="6668"/>
                    <a:pt x="9169" y="6501"/>
                  </a:cubicBezTo>
                  <a:lnTo>
                    <a:pt x="9169" y="1881"/>
                  </a:lnTo>
                  <a:cubicBezTo>
                    <a:pt x="9240" y="857"/>
                    <a:pt x="8288" y="0"/>
                    <a:pt x="7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0"/>
            <p:cNvSpPr/>
            <p:nvPr/>
          </p:nvSpPr>
          <p:spPr>
            <a:xfrm>
              <a:off x="3187238" y="2779254"/>
              <a:ext cx="180236" cy="79755"/>
            </a:xfrm>
            <a:custGeom>
              <a:rect b="b" l="l" r="r" t="t"/>
              <a:pathLst>
                <a:path extrusionOk="0" h="2382" w="5383">
                  <a:moveTo>
                    <a:pt x="2715" y="1"/>
                  </a:moveTo>
                  <a:cubicBezTo>
                    <a:pt x="1310" y="1"/>
                    <a:pt x="167" y="1025"/>
                    <a:pt x="0" y="2382"/>
                  </a:cubicBezTo>
                  <a:lnTo>
                    <a:pt x="5382" y="2382"/>
                  </a:lnTo>
                  <a:cubicBezTo>
                    <a:pt x="5239" y="1025"/>
                    <a:pt x="4096" y="1"/>
                    <a:pt x="2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0"/>
            <p:cNvSpPr/>
            <p:nvPr/>
          </p:nvSpPr>
          <p:spPr>
            <a:xfrm>
              <a:off x="3188008" y="2881309"/>
              <a:ext cx="180236" cy="63818"/>
            </a:xfrm>
            <a:custGeom>
              <a:rect b="b" l="l" r="r" t="t"/>
              <a:pathLst>
                <a:path extrusionOk="0" h="1906" w="5383">
                  <a:moveTo>
                    <a:pt x="1" y="1"/>
                  </a:moveTo>
                  <a:cubicBezTo>
                    <a:pt x="96" y="810"/>
                    <a:pt x="501" y="1477"/>
                    <a:pt x="1144" y="1906"/>
                  </a:cubicBezTo>
                  <a:lnTo>
                    <a:pt x="4264" y="1906"/>
                  </a:lnTo>
                  <a:cubicBezTo>
                    <a:pt x="4859" y="1477"/>
                    <a:pt x="5311" y="787"/>
                    <a:pt x="5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50"/>
          <p:cNvGrpSpPr/>
          <p:nvPr/>
        </p:nvGrpSpPr>
        <p:grpSpPr>
          <a:xfrm>
            <a:off x="4061131" y="2780862"/>
            <a:ext cx="217737" cy="385953"/>
            <a:chOff x="4061131" y="2780862"/>
            <a:chExt cx="217737" cy="385953"/>
          </a:xfrm>
        </p:grpSpPr>
        <p:sp>
          <p:nvSpPr>
            <p:cNvPr id="887" name="Google Shape;887;p50"/>
            <p:cNvSpPr/>
            <p:nvPr/>
          </p:nvSpPr>
          <p:spPr>
            <a:xfrm>
              <a:off x="4181534" y="2973721"/>
              <a:ext cx="23170" cy="81463"/>
            </a:xfrm>
            <a:custGeom>
              <a:rect b="b" l="l" r="r" t="t"/>
              <a:pathLst>
                <a:path extrusionOk="0" h="2433" w="692">
                  <a:moveTo>
                    <a:pt x="500" y="1"/>
                  </a:moveTo>
                  <a:cubicBezTo>
                    <a:pt x="307" y="1"/>
                    <a:pt x="127" y="85"/>
                    <a:pt x="1" y="265"/>
                  </a:cubicBezTo>
                  <a:lnTo>
                    <a:pt x="1" y="2432"/>
                  </a:lnTo>
                  <a:cubicBezTo>
                    <a:pt x="120" y="2408"/>
                    <a:pt x="358" y="2432"/>
                    <a:pt x="691" y="2242"/>
                  </a:cubicBezTo>
                  <a:lnTo>
                    <a:pt x="691" y="27"/>
                  </a:lnTo>
                  <a:cubicBezTo>
                    <a:pt x="627" y="10"/>
                    <a:pt x="563"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0"/>
            <p:cNvSpPr/>
            <p:nvPr/>
          </p:nvSpPr>
          <p:spPr>
            <a:xfrm>
              <a:off x="4137672" y="3119738"/>
              <a:ext cx="67836" cy="47076"/>
            </a:xfrm>
            <a:custGeom>
              <a:rect b="b" l="l" r="r" t="t"/>
              <a:pathLst>
                <a:path extrusionOk="0" h="1406" w="2026">
                  <a:moveTo>
                    <a:pt x="2025" y="0"/>
                  </a:moveTo>
                  <a:cubicBezTo>
                    <a:pt x="1847" y="54"/>
                    <a:pt x="1655" y="81"/>
                    <a:pt x="1479" y="81"/>
                  </a:cubicBezTo>
                  <a:cubicBezTo>
                    <a:pt x="1421" y="81"/>
                    <a:pt x="1364" y="78"/>
                    <a:pt x="1311" y="72"/>
                  </a:cubicBezTo>
                  <a:lnTo>
                    <a:pt x="1311" y="381"/>
                  </a:lnTo>
                  <a:cubicBezTo>
                    <a:pt x="1311" y="572"/>
                    <a:pt x="1168" y="738"/>
                    <a:pt x="1001" y="738"/>
                  </a:cubicBezTo>
                  <a:cubicBezTo>
                    <a:pt x="811" y="738"/>
                    <a:pt x="668" y="596"/>
                    <a:pt x="668" y="381"/>
                  </a:cubicBezTo>
                  <a:cubicBezTo>
                    <a:pt x="668" y="215"/>
                    <a:pt x="501" y="72"/>
                    <a:pt x="334" y="72"/>
                  </a:cubicBezTo>
                  <a:cubicBezTo>
                    <a:pt x="144" y="72"/>
                    <a:pt x="1" y="215"/>
                    <a:pt x="1" y="381"/>
                  </a:cubicBezTo>
                  <a:cubicBezTo>
                    <a:pt x="1" y="953"/>
                    <a:pt x="453" y="1405"/>
                    <a:pt x="1025" y="1405"/>
                  </a:cubicBezTo>
                  <a:cubicBezTo>
                    <a:pt x="1573" y="1405"/>
                    <a:pt x="2025" y="953"/>
                    <a:pt x="2025" y="381"/>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0"/>
            <p:cNvSpPr/>
            <p:nvPr/>
          </p:nvSpPr>
          <p:spPr>
            <a:xfrm>
              <a:off x="4061131" y="2780862"/>
              <a:ext cx="217737" cy="321700"/>
            </a:xfrm>
            <a:custGeom>
              <a:rect b="b" l="l" r="r" t="t"/>
              <a:pathLst>
                <a:path extrusionOk="0" h="9608" w="6503">
                  <a:moveTo>
                    <a:pt x="4621" y="596"/>
                  </a:moveTo>
                  <a:cubicBezTo>
                    <a:pt x="4787" y="596"/>
                    <a:pt x="4954" y="738"/>
                    <a:pt x="4954" y="953"/>
                  </a:cubicBezTo>
                  <a:cubicBezTo>
                    <a:pt x="4954" y="1405"/>
                    <a:pt x="4645" y="1905"/>
                    <a:pt x="4263" y="2096"/>
                  </a:cubicBezTo>
                  <a:lnTo>
                    <a:pt x="4263" y="953"/>
                  </a:lnTo>
                  <a:lnTo>
                    <a:pt x="4287" y="953"/>
                  </a:lnTo>
                  <a:cubicBezTo>
                    <a:pt x="4287" y="762"/>
                    <a:pt x="4430" y="596"/>
                    <a:pt x="4621" y="596"/>
                  </a:cubicBezTo>
                  <a:close/>
                  <a:moveTo>
                    <a:pt x="4621" y="0"/>
                  </a:moveTo>
                  <a:cubicBezTo>
                    <a:pt x="4049" y="0"/>
                    <a:pt x="3597" y="453"/>
                    <a:pt x="3597" y="1024"/>
                  </a:cubicBezTo>
                  <a:lnTo>
                    <a:pt x="3597" y="2263"/>
                  </a:lnTo>
                  <a:cubicBezTo>
                    <a:pt x="1501" y="2596"/>
                    <a:pt x="1" y="4311"/>
                    <a:pt x="191" y="6454"/>
                  </a:cubicBezTo>
                  <a:cubicBezTo>
                    <a:pt x="327" y="8247"/>
                    <a:pt x="1783" y="9607"/>
                    <a:pt x="3548" y="9607"/>
                  </a:cubicBezTo>
                  <a:cubicBezTo>
                    <a:pt x="3635" y="9607"/>
                    <a:pt x="3723" y="9604"/>
                    <a:pt x="3811" y="9597"/>
                  </a:cubicBezTo>
                  <a:cubicBezTo>
                    <a:pt x="5359" y="9407"/>
                    <a:pt x="6502" y="8073"/>
                    <a:pt x="6383" y="6525"/>
                  </a:cubicBezTo>
                  <a:cubicBezTo>
                    <a:pt x="6292" y="5321"/>
                    <a:pt x="5291" y="4399"/>
                    <a:pt x="4083" y="4399"/>
                  </a:cubicBezTo>
                  <a:cubicBezTo>
                    <a:pt x="4025" y="4399"/>
                    <a:pt x="3966" y="4401"/>
                    <a:pt x="3906" y="4406"/>
                  </a:cubicBezTo>
                  <a:cubicBezTo>
                    <a:pt x="2858" y="4501"/>
                    <a:pt x="2096" y="5406"/>
                    <a:pt x="2144" y="6454"/>
                  </a:cubicBezTo>
                  <a:cubicBezTo>
                    <a:pt x="2144" y="6644"/>
                    <a:pt x="2335" y="6787"/>
                    <a:pt x="2501" y="6787"/>
                  </a:cubicBezTo>
                  <a:cubicBezTo>
                    <a:pt x="2692" y="6787"/>
                    <a:pt x="2835" y="6621"/>
                    <a:pt x="2835" y="6430"/>
                  </a:cubicBezTo>
                  <a:cubicBezTo>
                    <a:pt x="2763" y="5739"/>
                    <a:pt x="3287" y="5144"/>
                    <a:pt x="3954" y="5120"/>
                  </a:cubicBezTo>
                  <a:cubicBezTo>
                    <a:pt x="3985" y="5119"/>
                    <a:pt x="4017" y="5118"/>
                    <a:pt x="4048" y="5118"/>
                  </a:cubicBezTo>
                  <a:cubicBezTo>
                    <a:pt x="4911" y="5118"/>
                    <a:pt x="5623" y="5747"/>
                    <a:pt x="5692" y="6621"/>
                  </a:cubicBezTo>
                  <a:cubicBezTo>
                    <a:pt x="5788" y="7764"/>
                    <a:pt x="4906" y="8788"/>
                    <a:pt x="3763" y="8883"/>
                  </a:cubicBezTo>
                  <a:cubicBezTo>
                    <a:pt x="3691" y="8889"/>
                    <a:pt x="3620" y="8891"/>
                    <a:pt x="3549" y="8891"/>
                  </a:cubicBezTo>
                  <a:cubicBezTo>
                    <a:pt x="2140" y="8891"/>
                    <a:pt x="948" y="7788"/>
                    <a:pt x="834" y="6382"/>
                  </a:cubicBezTo>
                  <a:cubicBezTo>
                    <a:pt x="715" y="4668"/>
                    <a:pt x="1882" y="3239"/>
                    <a:pt x="3573" y="2929"/>
                  </a:cubicBezTo>
                  <a:lnTo>
                    <a:pt x="3573" y="3810"/>
                  </a:lnTo>
                  <a:cubicBezTo>
                    <a:pt x="3741" y="3794"/>
                    <a:pt x="3898" y="3777"/>
                    <a:pt x="4059" y="3777"/>
                  </a:cubicBezTo>
                  <a:cubicBezTo>
                    <a:pt x="4126" y="3777"/>
                    <a:pt x="4194" y="3780"/>
                    <a:pt x="4263" y="3787"/>
                  </a:cubicBezTo>
                  <a:lnTo>
                    <a:pt x="4263" y="2858"/>
                  </a:lnTo>
                  <a:cubicBezTo>
                    <a:pt x="5026" y="2715"/>
                    <a:pt x="5621" y="1810"/>
                    <a:pt x="5621" y="1024"/>
                  </a:cubicBezTo>
                  <a:cubicBezTo>
                    <a:pt x="5621" y="453"/>
                    <a:pt x="5192" y="0"/>
                    <a:pt x="4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50"/>
          <p:cNvGrpSpPr/>
          <p:nvPr/>
        </p:nvGrpSpPr>
        <p:grpSpPr>
          <a:xfrm>
            <a:off x="4781942" y="2825494"/>
            <a:ext cx="402728" cy="295081"/>
            <a:chOff x="4781942" y="2825494"/>
            <a:chExt cx="402728" cy="295081"/>
          </a:xfrm>
        </p:grpSpPr>
        <p:sp>
          <p:nvSpPr>
            <p:cNvPr id="891" name="Google Shape;891;p50"/>
            <p:cNvSpPr/>
            <p:nvPr/>
          </p:nvSpPr>
          <p:spPr>
            <a:xfrm>
              <a:off x="4781942" y="2916131"/>
              <a:ext cx="153149" cy="137245"/>
            </a:xfrm>
            <a:custGeom>
              <a:rect b="b" l="l" r="r" t="t"/>
              <a:pathLst>
                <a:path extrusionOk="0" h="4099" w="4574">
                  <a:moveTo>
                    <a:pt x="2263" y="0"/>
                  </a:moveTo>
                  <a:cubicBezTo>
                    <a:pt x="1669" y="0"/>
                    <a:pt x="1084" y="263"/>
                    <a:pt x="692" y="747"/>
                  </a:cubicBezTo>
                  <a:lnTo>
                    <a:pt x="2382" y="1747"/>
                  </a:lnTo>
                  <a:cubicBezTo>
                    <a:pt x="2525" y="1818"/>
                    <a:pt x="2597" y="2033"/>
                    <a:pt x="2502" y="2223"/>
                  </a:cubicBezTo>
                  <a:cubicBezTo>
                    <a:pt x="2436" y="2322"/>
                    <a:pt x="2313" y="2375"/>
                    <a:pt x="2189" y="2375"/>
                  </a:cubicBezTo>
                  <a:cubicBezTo>
                    <a:pt x="2133" y="2375"/>
                    <a:pt x="2077" y="2365"/>
                    <a:pt x="2025" y="2342"/>
                  </a:cubicBezTo>
                  <a:lnTo>
                    <a:pt x="311" y="1342"/>
                  </a:lnTo>
                  <a:lnTo>
                    <a:pt x="311" y="1342"/>
                  </a:lnTo>
                  <a:cubicBezTo>
                    <a:pt x="1" y="2247"/>
                    <a:pt x="311" y="3319"/>
                    <a:pt x="1216" y="3819"/>
                  </a:cubicBezTo>
                  <a:cubicBezTo>
                    <a:pt x="1539" y="4008"/>
                    <a:pt x="1895" y="4098"/>
                    <a:pt x="2245" y="4098"/>
                  </a:cubicBezTo>
                  <a:cubicBezTo>
                    <a:pt x="2951" y="4098"/>
                    <a:pt x="3636" y="3733"/>
                    <a:pt x="4002" y="3081"/>
                  </a:cubicBezTo>
                  <a:cubicBezTo>
                    <a:pt x="4573" y="2057"/>
                    <a:pt x="4264" y="818"/>
                    <a:pt x="3264" y="271"/>
                  </a:cubicBezTo>
                  <a:cubicBezTo>
                    <a:pt x="2950" y="88"/>
                    <a:pt x="2605"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0"/>
            <p:cNvSpPr/>
            <p:nvPr/>
          </p:nvSpPr>
          <p:spPr>
            <a:xfrm>
              <a:off x="4861698" y="3064726"/>
              <a:ext cx="243217" cy="55849"/>
            </a:xfrm>
            <a:custGeom>
              <a:rect b="b" l="l" r="r" t="t"/>
              <a:pathLst>
                <a:path extrusionOk="0" h="1668" w="7264">
                  <a:moveTo>
                    <a:pt x="1096" y="0"/>
                  </a:moveTo>
                  <a:lnTo>
                    <a:pt x="1096" y="0"/>
                  </a:lnTo>
                  <a:cubicBezTo>
                    <a:pt x="834" y="119"/>
                    <a:pt x="572" y="214"/>
                    <a:pt x="262" y="286"/>
                  </a:cubicBezTo>
                  <a:cubicBezTo>
                    <a:pt x="0" y="953"/>
                    <a:pt x="501" y="1667"/>
                    <a:pt x="1215" y="1667"/>
                  </a:cubicBezTo>
                  <a:lnTo>
                    <a:pt x="6049" y="1667"/>
                  </a:lnTo>
                  <a:cubicBezTo>
                    <a:pt x="6764" y="1667"/>
                    <a:pt x="7264" y="953"/>
                    <a:pt x="7002" y="286"/>
                  </a:cubicBezTo>
                  <a:cubicBezTo>
                    <a:pt x="6692" y="238"/>
                    <a:pt x="6430" y="119"/>
                    <a:pt x="6168" y="0"/>
                  </a:cubicBezTo>
                  <a:lnTo>
                    <a:pt x="6168" y="0"/>
                  </a:lnTo>
                  <a:lnTo>
                    <a:pt x="6359" y="524"/>
                  </a:lnTo>
                  <a:cubicBezTo>
                    <a:pt x="6454" y="714"/>
                    <a:pt x="6287" y="1000"/>
                    <a:pt x="6049" y="1000"/>
                  </a:cubicBezTo>
                  <a:lnTo>
                    <a:pt x="1215" y="1000"/>
                  </a:lnTo>
                  <a:cubicBezTo>
                    <a:pt x="977" y="1000"/>
                    <a:pt x="810" y="762"/>
                    <a:pt x="882" y="524"/>
                  </a:cubicBezTo>
                  <a:lnTo>
                    <a:pt x="10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p:nvPr/>
          </p:nvSpPr>
          <p:spPr>
            <a:xfrm>
              <a:off x="5030751" y="2915528"/>
              <a:ext cx="153919" cy="135872"/>
            </a:xfrm>
            <a:custGeom>
              <a:rect b="b" l="l" r="r" t="t"/>
              <a:pathLst>
                <a:path extrusionOk="0" h="4058" w="4597">
                  <a:moveTo>
                    <a:pt x="2311" y="1"/>
                  </a:moveTo>
                  <a:cubicBezTo>
                    <a:pt x="1971" y="1"/>
                    <a:pt x="1627" y="85"/>
                    <a:pt x="1310" y="265"/>
                  </a:cubicBezTo>
                  <a:cubicBezTo>
                    <a:pt x="334" y="836"/>
                    <a:pt x="0" y="2075"/>
                    <a:pt x="572" y="3027"/>
                  </a:cubicBezTo>
                  <a:cubicBezTo>
                    <a:pt x="955" y="3697"/>
                    <a:pt x="1637" y="4057"/>
                    <a:pt x="2339" y="4057"/>
                  </a:cubicBezTo>
                  <a:cubicBezTo>
                    <a:pt x="2685" y="4057"/>
                    <a:pt x="3036" y="3970"/>
                    <a:pt x="3358" y="3789"/>
                  </a:cubicBezTo>
                  <a:cubicBezTo>
                    <a:pt x="4263" y="3265"/>
                    <a:pt x="4596" y="2194"/>
                    <a:pt x="4263" y="1313"/>
                  </a:cubicBezTo>
                  <a:lnTo>
                    <a:pt x="4263" y="1313"/>
                  </a:lnTo>
                  <a:lnTo>
                    <a:pt x="2572" y="2313"/>
                  </a:lnTo>
                  <a:cubicBezTo>
                    <a:pt x="2523" y="2345"/>
                    <a:pt x="2466" y="2361"/>
                    <a:pt x="2406" y="2361"/>
                  </a:cubicBezTo>
                  <a:cubicBezTo>
                    <a:pt x="2293" y="2361"/>
                    <a:pt x="2174" y="2303"/>
                    <a:pt x="2096" y="2194"/>
                  </a:cubicBezTo>
                  <a:cubicBezTo>
                    <a:pt x="2001" y="2051"/>
                    <a:pt x="2048" y="1836"/>
                    <a:pt x="2215" y="1717"/>
                  </a:cubicBezTo>
                  <a:lnTo>
                    <a:pt x="3906" y="741"/>
                  </a:lnTo>
                  <a:cubicBezTo>
                    <a:pt x="3509" y="268"/>
                    <a:pt x="2917" y="1"/>
                    <a:pt x="2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0"/>
            <p:cNvSpPr/>
            <p:nvPr/>
          </p:nvSpPr>
          <p:spPr>
            <a:xfrm>
              <a:off x="4915906" y="2825494"/>
              <a:ext cx="136408" cy="134801"/>
            </a:xfrm>
            <a:custGeom>
              <a:rect b="b" l="l" r="r" t="t"/>
              <a:pathLst>
                <a:path extrusionOk="0" h="4026" w="4074">
                  <a:moveTo>
                    <a:pt x="1715" y="1"/>
                  </a:moveTo>
                  <a:cubicBezTo>
                    <a:pt x="763" y="167"/>
                    <a:pt x="1" y="1025"/>
                    <a:pt x="1" y="2001"/>
                  </a:cubicBezTo>
                  <a:cubicBezTo>
                    <a:pt x="1" y="3144"/>
                    <a:pt x="930" y="4025"/>
                    <a:pt x="2025" y="4025"/>
                  </a:cubicBezTo>
                  <a:cubicBezTo>
                    <a:pt x="3144" y="4025"/>
                    <a:pt x="4049" y="3097"/>
                    <a:pt x="4049" y="2001"/>
                  </a:cubicBezTo>
                  <a:cubicBezTo>
                    <a:pt x="4073" y="1025"/>
                    <a:pt x="3311" y="191"/>
                    <a:pt x="2358" y="1"/>
                  </a:cubicBezTo>
                  <a:lnTo>
                    <a:pt x="2358" y="1977"/>
                  </a:lnTo>
                  <a:cubicBezTo>
                    <a:pt x="2358" y="2144"/>
                    <a:pt x="2216" y="2311"/>
                    <a:pt x="2025" y="2311"/>
                  </a:cubicBezTo>
                  <a:cubicBezTo>
                    <a:pt x="1858" y="2311"/>
                    <a:pt x="1715" y="2144"/>
                    <a:pt x="1715" y="1977"/>
                  </a:cubicBez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50"/>
          <p:cNvGrpSpPr/>
          <p:nvPr/>
        </p:nvGrpSpPr>
        <p:grpSpPr>
          <a:xfrm>
            <a:off x="5601661" y="2779254"/>
            <a:ext cx="389134" cy="388364"/>
            <a:chOff x="5601661" y="2779254"/>
            <a:chExt cx="389134" cy="388364"/>
          </a:xfrm>
        </p:grpSpPr>
        <p:sp>
          <p:nvSpPr>
            <p:cNvPr id="896" name="Google Shape;896;p50"/>
            <p:cNvSpPr/>
            <p:nvPr/>
          </p:nvSpPr>
          <p:spPr>
            <a:xfrm>
              <a:off x="5754743" y="2835673"/>
              <a:ext cx="83773" cy="35324"/>
            </a:xfrm>
            <a:custGeom>
              <a:rect b="b" l="l" r="r" t="t"/>
              <a:pathLst>
                <a:path extrusionOk="0" h="1055" w="2502">
                  <a:moveTo>
                    <a:pt x="1242" y="0"/>
                  </a:moveTo>
                  <a:cubicBezTo>
                    <a:pt x="822" y="0"/>
                    <a:pt x="406" y="66"/>
                    <a:pt x="1" y="197"/>
                  </a:cubicBezTo>
                  <a:cubicBezTo>
                    <a:pt x="191" y="721"/>
                    <a:pt x="667" y="1054"/>
                    <a:pt x="1239" y="1054"/>
                  </a:cubicBezTo>
                  <a:cubicBezTo>
                    <a:pt x="1811" y="1054"/>
                    <a:pt x="2287" y="697"/>
                    <a:pt x="2501" y="197"/>
                  </a:cubicBezTo>
                  <a:cubicBezTo>
                    <a:pt x="2084" y="66"/>
                    <a:pt x="1662" y="0"/>
                    <a:pt x="1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0"/>
            <p:cNvSpPr/>
            <p:nvPr/>
          </p:nvSpPr>
          <p:spPr>
            <a:xfrm>
              <a:off x="5750759" y="2779254"/>
              <a:ext cx="91742" cy="40715"/>
            </a:xfrm>
            <a:custGeom>
              <a:rect b="b" l="l" r="r" t="t"/>
              <a:pathLst>
                <a:path extrusionOk="0" h="1216" w="2740">
                  <a:moveTo>
                    <a:pt x="1358" y="1"/>
                  </a:moveTo>
                  <a:cubicBezTo>
                    <a:pt x="644" y="1"/>
                    <a:pt x="48" y="524"/>
                    <a:pt x="1" y="1215"/>
                  </a:cubicBezTo>
                  <a:cubicBezTo>
                    <a:pt x="441" y="1084"/>
                    <a:pt x="900" y="1019"/>
                    <a:pt x="1361" y="1019"/>
                  </a:cubicBezTo>
                  <a:cubicBezTo>
                    <a:pt x="1822" y="1019"/>
                    <a:pt x="2287" y="1084"/>
                    <a:pt x="2739" y="1215"/>
                  </a:cubicBezTo>
                  <a:cubicBezTo>
                    <a:pt x="2644" y="524"/>
                    <a:pt x="2072"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0"/>
            <p:cNvSpPr/>
            <p:nvPr/>
          </p:nvSpPr>
          <p:spPr>
            <a:xfrm>
              <a:off x="5640735" y="2822246"/>
              <a:ext cx="78952" cy="74264"/>
            </a:xfrm>
            <a:custGeom>
              <a:rect b="b" l="l" r="r" t="t"/>
              <a:pathLst>
                <a:path extrusionOk="0" h="2218" w="2358">
                  <a:moveTo>
                    <a:pt x="1507" y="0"/>
                  </a:moveTo>
                  <a:cubicBezTo>
                    <a:pt x="1161" y="0"/>
                    <a:pt x="817" y="139"/>
                    <a:pt x="548" y="407"/>
                  </a:cubicBezTo>
                  <a:cubicBezTo>
                    <a:pt x="48" y="907"/>
                    <a:pt x="0" y="1693"/>
                    <a:pt x="453" y="2217"/>
                  </a:cubicBezTo>
                  <a:cubicBezTo>
                    <a:pt x="881" y="1408"/>
                    <a:pt x="1548" y="741"/>
                    <a:pt x="2358" y="312"/>
                  </a:cubicBezTo>
                  <a:cubicBezTo>
                    <a:pt x="2104" y="103"/>
                    <a:pt x="1805" y="0"/>
                    <a:pt x="1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0"/>
            <p:cNvSpPr/>
            <p:nvPr/>
          </p:nvSpPr>
          <p:spPr>
            <a:xfrm>
              <a:off x="5675021" y="2851007"/>
              <a:ext cx="64621" cy="62847"/>
            </a:xfrm>
            <a:custGeom>
              <a:rect b="b" l="l" r="r" t="t"/>
              <a:pathLst>
                <a:path extrusionOk="0" h="1877" w="1930">
                  <a:moveTo>
                    <a:pt x="1786" y="1"/>
                  </a:moveTo>
                  <a:cubicBezTo>
                    <a:pt x="1000" y="406"/>
                    <a:pt x="381" y="1001"/>
                    <a:pt x="0" y="1787"/>
                  </a:cubicBezTo>
                  <a:cubicBezTo>
                    <a:pt x="150" y="1847"/>
                    <a:pt x="312" y="1876"/>
                    <a:pt x="476" y="1876"/>
                  </a:cubicBezTo>
                  <a:cubicBezTo>
                    <a:pt x="831" y="1876"/>
                    <a:pt x="1192" y="1738"/>
                    <a:pt x="1453" y="1477"/>
                  </a:cubicBezTo>
                  <a:cubicBezTo>
                    <a:pt x="1834" y="1072"/>
                    <a:pt x="1929" y="501"/>
                    <a:pt x="1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a:off x="5601661" y="2927548"/>
              <a:ext cx="41485" cy="90938"/>
            </a:xfrm>
            <a:custGeom>
              <a:rect b="b" l="l" r="r" t="t"/>
              <a:pathLst>
                <a:path extrusionOk="0" h="2716" w="1239">
                  <a:moveTo>
                    <a:pt x="1239" y="1"/>
                  </a:moveTo>
                  <a:lnTo>
                    <a:pt x="1239" y="1"/>
                  </a:lnTo>
                  <a:cubicBezTo>
                    <a:pt x="548" y="49"/>
                    <a:pt x="24" y="644"/>
                    <a:pt x="0" y="1335"/>
                  </a:cubicBezTo>
                  <a:cubicBezTo>
                    <a:pt x="0" y="2049"/>
                    <a:pt x="548" y="2644"/>
                    <a:pt x="1239" y="2716"/>
                  </a:cubicBezTo>
                  <a:cubicBezTo>
                    <a:pt x="977" y="1811"/>
                    <a:pt x="977" y="858"/>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0"/>
            <p:cNvSpPr/>
            <p:nvPr/>
          </p:nvSpPr>
          <p:spPr>
            <a:xfrm>
              <a:off x="5655869" y="2931566"/>
              <a:ext cx="36730" cy="83740"/>
            </a:xfrm>
            <a:custGeom>
              <a:rect b="b" l="l" r="r" t="t"/>
              <a:pathLst>
                <a:path extrusionOk="0" h="2501" w="1097">
                  <a:moveTo>
                    <a:pt x="263" y="0"/>
                  </a:moveTo>
                  <a:cubicBezTo>
                    <a:pt x="1" y="810"/>
                    <a:pt x="1" y="1691"/>
                    <a:pt x="263" y="2501"/>
                  </a:cubicBezTo>
                  <a:cubicBezTo>
                    <a:pt x="763" y="2286"/>
                    <a:pt x="1096" y="1810"/>
                    <a:pt x="1096" y="1238"/>
                  </a:cubicBezTo>
                  <a:cubicBezTo>
                    <a:pt x="1096" y="691"/>
                    <a:pt x="787" y="167"/>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0"/>
            <p:cNvSpPr/>
            <p:nvPr/>
          </p:nvSpPr>
          <p:spPr>
            <a:xfrm>
              <a:off x="5640735" y="3050362"/>
              <a:ext cx="78952" cy="73929"/>
            </a:xfrm>
            <a:custGeom>
              <a:rect b="b" l="l" r="r" t="t"/>
              <a:pathLst>
                <a:path extrusionOk="0" h="2208" w="2358">
                  <a:moveTo>
                    <a:pt x="453" y="0"/>
                  </a:moveTo>
                  <a:cubicBezTo>
                    <a:pt x="0" y="524"/>
                    <a:pt x="24" y="1310"/>
                    <a:pt x="548" y="1810"/>
                  </a:cubicBezTo>
                  <a:cubicBezTo>
                    <a:pt x="801" y="2076"/>
                    <a:pt x="1149" y="2208"/>
                    <a:pt x="1498" y="2208"/>
                  </a:cubicBezTo>
                  <a:cubicBezTo>
                    <a:pt x="1805" y="2208"/>
                    <a:pt x="2113" y="2106"/>
                    <a:pt x="2358" y="1906"/>
                  </a:cubicBezTo>
                  <a:cubicBezTo>
                    <a:pt x="1548" y="1453"/>
                    <a:pt x="881" y="762"/>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0"/>
            <p:cNvSpPr/>
            <p:nvPr/>
          </p:nvSpPr>
          <p:spPr>
            <a:xfrm>
              <a:off x="5674218" y="3031679"/>
              <a:ext cx="65425" cy="63349"/>
            </a:xfrm>
            <a:custGeom>
              <a:rect b="b" l="l" r="r" t="t"/>
              <a:pathLst>
                <a:path extrusionOk="0" h="1892" w="1954">
                  <a:moveTo>
                    <a:pt x="515" y="0"/>
                  </a:moveTo>
                  <a:cubicBezTo>
                    <a:pt x="342" y="0"/>
                    <a:pt x="167" y="34"/>
                    <a:pt x="0" y="106"/>
                  </a:cubicBezTo>
                  <a:cubicBezTo>
                    <a:pt x="405" y="868"/>
                    <a:pt x="1001" y="1511"/>
                    <a:pt x="1786" y="1892"/>
                  </a:cubicBezTo>
                  <a:cubicBezTo>
                    <a:pt x="1953" y="1416"/>
                    <a:pt x="1858" y="820"/>
                    <a:pt x="1453" y="392"/>
                  </a:cubicBezTo>
                  <a:cubicBezTo>
                    <a:pt x="1199" y="138"/>
                    <a:pt x="860" y="0"/>
                    <a:pt x="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0"/>
            <p:cNvSpPr/>
            <p:nvPr/>
          </p:nvSpPr>
          <p:spPr>
            <a:xfrm>
              <a:off x="5749955" y="3126903"/>
              <a:ext cx="91742" cy="40715"/>
            </a:xfrm>
            <a:custGeom>
              <a:rect b="b" l="l" r="r" t="t"/>
              <a:pathLst>
                <a:path extrusionOk="0" h="1216" w="2740">
                  <a:moveTo>
                    <a:pt x="1" y="1"/>
                  </a:moveTo>
                  <a:lnTo>
                    <a:pt x="1" y="1"/>
                  </a:lnTo>
                  <a:cubicBezTo>
                    <a:pt x="72" y="691"/>
                    <a:pt x="644" y="1215"/>
                    <a:pt x="1358" y="1215"/>
                  </a:cubicBezTo>
                  <a:cubicBezTo>
                    <a:pt x="2073" y="1215"/>
                    <a:pt x="2668" y="691"/>
                    <a:pt x="2739" y="1"/>
                  </a:cubicBezTo>
                  <a:lnTo>
                    <a:pt x="2739" y="1"/>
                  </a:lnTo>
                  <a:cubicBezTo>
                    <a:pt x="2298" y="128"/>
                    <a:pt x="1845" y="188"/>
                    <a:pt x="1394" y="188"/>
                  </a:cubicBezTo>
                  <a:cubicBezTo>
                    <a:pt x="922" y="188"/>
                    <a:pt x="452" y="12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0"/>
            <p:cNvSpPr/>
            <p:nvPr/>
          </p:nvSpPr>
          <p:spPr>
            <a:xfrm>
              <a:off x="5753939" y="3075876"/>
              <a:ext cx="83773" cy="34520"/>
            </a:xfrm>
            <a:custGeom>
              <a:rect b="b" l="l" r="r" t="t"/>
              <a:pathLst>
                <a:path extrusionOk="0" h="1031" w="2502">
                  <a:moveTo>
                    <a:pt x="1239" y="0"/>
                  </a:moveTo>
                  <a:cubicBezTo>
                    <a:pt x="668" y="0"/>
                    <a:pt x="191" y="358"/>
                    <a:pt x="1" y="834"/>
                  </a:cubicBezTo>
                  <a:cubicBezTo>
                    <a:pt x="418" y="965"/>
                    <a:pt x="840" y="1030"/>
                    <a:pt x="1260" y="1030"/>
                  </a:cubicBezTo>
                  <a:cubicBezTo>
                    <a:pt x="1680" y="1030"/>
                    <a:pt x="2097" y="965"/>
                    <a:pt x="2501" y="834"/>
                  </a:cubicBezTo>
                  <a:cubicBezTo>
                    <a:pt x="2287" y="334"/>
                    <a:pt x="1811"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a:off x="5852043" y="3032483"/>
              <a:ext cx="66195" cy="62545"/>
            </a:xfrm>
            <a:custGeom>
              <a:rect b="b" l="l" r="r" t="t"/>
              <a:pathLst>
                <a:path extrusionOk="0" h="1868" w="1977">
                  <a:moveTo>
                    <a:pt x="1479" y="1"/>
                  </a:moveTo>
                  <a:cubicBezTo>
                    <a:pt x="1132" y="1"/>
                    <a:pt x="780" y="144"/>
                    <a:pt x="524" y="415"/>
                  </a:cubicBezTo>
                  <a:cubicBezTo>
                    <a:pt x="119" y="796"/>
                    <a:pt x="0" y="1368"/>
                    <a:pt x="214" y="1868"/>
                  </a:cubicBezTo>
                  <a:cubicBezTo>
                    <a:pt x="953" y="1487"/>
                    <a:pt x="1596" y="844"/>
                    <a:pt x="1977" y="106"/>
                  </a:cubicBezTo>
                  <a:cubicBezTo>
                    <a:pt x="1820" y="35"/>
                    <a:pt x="1650" y="1"/>
                    <a:pt x="1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a:off x="5873572" y="3050362"/>
              <a:ext cx="77378" cy="73929"/>
            </a:xfrm>
            <a:custGeom>
              <a:rect b="b" l="l" r="r" t="t"/>
              <a:pathLst>
                <a:path extrusionOk="0" h="2208" w="2311">
                  <a:moveTo>
                    <a:pt x="1881" y="0"/>
                  </a:moveTo>
                  <a:lnTo>
                    <a:pt x="1881" y="0"/>
                  </a:lnTo>
                  <a:cubicBezTo>
                    <a:pt x="1477" y="786"/>
                    <a:pt x="786" y="1453"/>
                    <a:pt x="0" y="1906"/>
                  </a:cubicBezTo>
                  <a:cubicBezTo>
                    <a:pt x="245" y="2106"/>
                    <a:pt x="542" y="2208"/>
                    <a:pt x="843" y="2208"/>
                  </a:cubicBezTo>
                  <a:cubicBezTo>
                    <a:pt x="1185" y="2208"/>
                    <a:pt x="1531" y="2076"/>
                    <a:pt x="1810" y="1810"/>
                  </a:cubicBezTo>
                  <a:cubicBezTo>
                    <a:pt x="2286" y="1310"/>
                    <a:pt x="2310" y="501"/>
                    <a:pt x="1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5899086" y="2930763"/>
              <a:ext cx="36697" cy="83740"/>
            </a:xfrm>
            <a:custGeom>
              <a:rect b="b" l="l" r="r" t="t"/>
              <a:pathLst>
                <a:path extrusionOk="0" h="2501" w="1096">
                  <a:moveTo>
                    <a:pt x="834" y="0"/>
                  </a:moveTo>
                  <a:cubicBezTo>
                    <a:pt x="333" y="191"/>
                    <a:pt x="0" y="715"/>
                    <a:pt x="0" y="1239"/>
                  </a:cubicBezTo>
                  <a:cubicBezTo>
                    <a:pt x="0" y="1810"/>
                    <a:pt x="357" y="2286"/>
                    <a:pt x="834" y="2501"/>
                  </a:cubicBezTo>
                  <a:cubicBezTo>
                    <a:pt x="1096" y="1691"/>
                    <a:pt x="1096" y="786"/>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5950113" y="2928352"/>
              <a:ext cx="40681" cy="90938"/>
            </a:xfrm>
            <a:custGeom>
              <a:rect b="b" l="l" r="r" t="t"/>
              <a:pathLst>
                <a:path extrusionOk="0" h="2716" w="1215">
                  <a:moveTo>
                    <a:pt x="0" y="1"/>
                  </a:moveTo>
                  <a:lnTo>
                    <a:pt x="0" y="1"/>
                  </a:lnTo>
                  <a:cubicBezTo>
                    <a:pt x="262" y="906"/>
                    <a:pt x="262" y="1858"/>
                    <a:pt x="0" y="2716"/>
                  </a:cubicBezTo>
                  <a:cubicBezTo>
                    <a:pt x="691" y="2620"/>
                    <a:pt x="1215" y="2049"/>
                    <a:pt x="1215" y="1334"/>
                  </a:cubicBezTo>
                  <a:cubicBezTo>
                    <a:pt x="1215" y="620"/>
                    <a:pt x="691"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a:off x="5852043" y="2851811"/>
              <a:ext cx="66195" cy="62043"/>
            </a:xfrm>
            <a:custGeom>
              <a:rect b="b" l="l" r="r" t="t"/>
              <a:pathLst>
                <a:path extrusionOk="0" h="1853" w="1977">
                  <a:moveTo>
                    <a:pt x="214" y="1"/>
                  </a:moveTo>
                  <a:lnTo>
                    <a:pt x="214" y="1"/>
                  </a:lnTo>
                  <a:cubicBezTo>
                    <a:pt x="0" y="477"/>
                    <a:pt x="119" y="1072"/>
                    <a:pt x="524" y="1453"/>
                  </a:cubicBezTo>
                  <a:cubicBezTo>
                    <a:pt x="785" y="1714"/>
                    <a:pt x="1124" y="1852"/>
                    <a:pt x="1480" y="1852"/>
                  </a:cubicBezTo>
                  <a:cubicBezTo>
                    <a:pt x="1644" y="1852"/>
                    <a:pt x="1811" y="1823"/>
                    <a:pt x="1977" y="1763"/>
                  </a:cubicBezTo>
                  <a:cubicBezTo>
                    <a:pt x="1596" y="977"/>
                    <a:pt x="953" y="358"/>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0"/>
            <p:cNvSpPr/>
            <p:nvPr/>
          </p:nvSpPr>
          <p:spPr>
            <a:xfrm>
              <a:off x="5873572" y="2822246"/>
              <a:ext cx="77378" cy="74264"/>
            </a:xfrm>
            <a:custGeom>
              <a:rect b="b" l="l" r="r" t="t"/>
              <a:pathLst>
                <a:path extrusionOk="0" h="2218" w="2311">
                  <a:moveTo>
                    <a:pt x="849" y="0"/>
                  </a:moveTo>
                  <a:cubicBezTo>
                    <a:pt x="546" y="0"/>
                    <a:pt x="242" y="103"/>
                    <a:pt x="0" y="312"/>
                  </a:cubicBezTo>
                  <a:cubicBezTo>
                    <a:pt x="786" y="741"/>
                    <a:pt x="1453" y="1408"/>
                    <a:pt x="1881" y="2217"/>
                  </a:cubicBezTo>
                  <a:cubicBezTo>
                    <a:pt x="2310" y="1693"/>
                    <a:pt x="2286" y="907"/>
                    <a:pt x="1810" y="407"/>
                  </a:cubicBezTo>
                  <a:cubicBezTo>
                    <a:pt x="1554" y="139"/>
                    <a:pt x="1202" y="0"/>
                    <a:pt x="8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50"/>
          <p:cNvGrpSpPr/>
          <p:nvPr/>
        </p:nvGrpSpPr>
        <p:grpSpPr>
          <a:xfrm>
            <a:off x="6414181" y="2791208"/>
            <a:ext cx="389134" cy="364424"/>
            <a:chOff x="6414181" y="2791208"/>
            <a:chExt cx="389134" cy="364424"/>
          </a:xfrm>
        </p:grpSpPr>
        <p:sp>
          <p:nvSpPr>
            <p:cNvPr id="913" name="Google Shape;913;p50"/>
            <p:cNvSpPr/>
            <p:nvPr/>
          </p:nvSpPr>
          <p:spPr>
            <a:xfrm>
              <a:off x="6414181" y="2791208"/>
              <a:ext cx="389134" cy="136374"/>
            </a:xfrm>
            <a:custGeom>
              <a:rect b="b" l="l" r="r" t="t"/>
              <a:pathLst>
                <a:path extrusionOk="0" h="4073" w="11622">
                  <a:moveTo>
                    <a:pt x="5120" y="1358"/>
                  </a:moveTo>
                  <a:cubicBezTo>
                    <a:pt x="5311" y="1358"/>
                    <a:pt x="5454" y="1501"/>
                    <a:pt x="5454" y="1692"/>
                  </a:cubicBezTo>
                  <a:cubicBezTo>
                    <a:pt x="5454" y="1858"/>
                    <a:pt x="5311" y="2025"/>
                    <a:pt x="5120" y="2025"/>
                  </a:cubicBezTo>
                  <a:lnTo>
                    <a:pt x="4454" y="2025"/>
                  </a:lnTo>
                  <a:cubicBezTo>
                    <a:pt x="4263" y="2025"/>
                    <a:pt x="4120" y="1858"/>
                    <a:pt x="4120" y="1692"/>
                  </a:cubicBezTo>
                  <a:cubicBezTo>
                    <a:pt x="4120" y="1501"/>
                    <a:pt x="4263" y="1358"/>
                    <a:pt x="4454" y="1358"/>
                  </a:cubicBezTo>
                  <a:close/>
                  <a:moveTo>
                    <a:pt x="7192" y="1358"/>
                  </a:moveTo>
                  <a:cubicBezTo>
                    <a:pt x="7359" y="1358"/>
                    <a:pt x="7502" y="1501"/>
                    <a:pt x="7502" y="1692"/>
                  </a:cubicBezTo>
                  <a:cubicBezTo>
                    <a:pt x="7502" y="1858"/>
                    <a:pt x="7359" y="2025"/>
                    <a:pt x="7192" y="2025"/>
                  </a:cubicBezTo>
                  <a:lnTo>
                    <a:pt x="6502" y="2025"/>
                  </a:lnTo>
                  <a:cubicBezTo>
                    <a:pt x="6311" y="2025"/>
                    <a:pt x="6168" y="1858"/>
                    <a:pt x="6168" y="1692"/>
                  </a:cubicBezTo>
                  <a:cubicBezTo>
                    <a:pt x="6144" y="1501"/>
                    <a:pt x="6311" y="1358"/>
                    <a:pt x="6502" y="1358"/>
                  </a:cubicBezTo>
                  <a:close/>
                  <a:moveTo>
                    <a:pt x="5120" y="2692"/>
                  </a:moveTo>
                  <a:cubicBezTo>
                    <a:pt x="5311" y="2692"/>
                    <a:pt x="5454" y="2858"/>
                    <a:pt x="5454" y="3025"/>
                  </a:cubicBezTo>
                  <a:cubicBezTo>
                    <a:pt x="5454" y="3216"/>
                    <a:pt x="5311" y="3359"/>
                    <a:pt x="5120" y="3359"/>
                  </a:cubicBezTo>
                  <a:lnTo>
                    <a:pt x="4454" y="3359"/>
                  </a:lnTo>
                  <a:cubicBezTo>
                    <a:pt x="4263" y="3359"/>
                    <a:pt x="4120" y="3216"/>
                    <a:pt x="4120" y="3025"/>
                  </a:cubicBezTo>
                  <a:cubicBezTo>
                    <a:pt x="4120" y="2858"/>
                    <a:pt x="4263" y="2692"/>
                    <a:pt x="4454" y="2692"/>
                  </a:cubicBezTo>
                  <a:close/>
                  <a:moveTo>
                    <a:pt x="7192" y="2692"/>
                  </a:moveTo>
                  <a:cubicBezTo>
                    <a:pt x="7359" y="2692"/>
                    <a:pt x="7502" y="2858"/>
                    <a:pt x="7502" y="3025"/>
                  </a:cubicBezTo>
                  <a:cubicBezTo>
                    <a:pt x="7502" y="3216"/>
                    <a:pt x="7359" y="3359"/>
                    <a:pt x="7192" y="3359"/>
                  </a:cubicBezTo>
                  <a:lnTo>
                    <a:pt x="6502" y="3359"/>
                  </a:lnTo>
                  <a:cubicBezTo>
                    <a:pt x="6311" y="3359"/>
                    <a:pt x="6168" y="3216"/>
                    <a:pt x="6168" y="3025"/>
                  </a:cubicBezTo>
                  <a:cubicBezTo>
                    <a:pt x="6144" y="2858"/>
                    <a:pt x="6311" y="2692"/>
                    <a:pt x="6502" y="2692"/>
                  </a:cubicBezTo>
                  <a:close/>
                  <a:moveTo>
                    <a:pt x="2382" y="1358"/>
                  </a:moveTo>
                  <a:cubicBezTo>
                    <a:pt x="2953" y="1358"/>
                    <a:pt x="3406" y="1811"/>
                    <a:pt x="3406" y="2382"/>
                  </a:cubicBezTo>
                  <a:cubicBezTo>
                    <a:pt x="3406" y="2930"/>
                    <a:pt x="2953" y="3382"/>
                    <a:pt x="2382" y="3382"/>
                  </a:cubicBezTo>
                  <a:cubicBezTo>
                    <a:pt x="1834" y="3382"/>
                    <a:pt x="1381" y="2930"/>
                    <a:pt x="1381" y="2382"/>
                  </a:cubicBezTo>
                  <a:cubicBezTo>
                    <a:pt x="1381" y="1811"/>
                    <a:pt x="1834" y="1358"/>
                    <a:pt x="2382" y="1358"/>
                  </a:cubicBezTo>
                  <a:close/>
                  <a:moveTo>
                    <a:pt x="9240" y="1358"/>
                  </a:moveTo>
                  <a:cubicBezTo>
                    <a:pt x="9812" y="1358"/>
                    <a:pt x="10240" y="1811"/>
                    <a:pt x="10240" y="2382"/>
                  </a:cubicBezTo>
                  <a:cubicBezTo>
                    <a:pt x="10240" y="2930"/>
                    <a:pt x="9812" y="3382"/>
                    <a:pt x="9240" y="3382"/>
                  </a:cubicBezTo>
                  <a:cubicBezTo>
                    <a:pt x="8669" y="3382"/>
                    <a:pt x="8216" y="2930"/>
                    <a:pt x="8216" y="2382"/>
                  </a:cubicBezTo>
                  <a:cubicBezTo>
                    <a:pt x="8216" y="1811"/>
                    <a:pt x="8669" y="1358"/>
                    <a:pt x="9240" y="1358"/>
                  </a:cubicBezTo>
                  <a:close/>
                  <a:moveTo>
                    <a:pt x="1262" y="1"/>
                  </a:moveTo>
                  <a:cubicBezTo>
                    <a:pt x="572" y="1"/>
                    <a:pt x="0" y="548"/>
                    <a:pt x="0" y="1239"/>
                  </a:cubicBezTo>
                  <a:lnTo>
                    <a:pt x="0" y="4073"/>
                  </a:lnTo>
                  <a:lnTo>
                    <a:pt x="11622" y="4073"/>
                  </a:lnTo>
                  <a:lnTo>
                    <a:pt x="11622" y="1239"/>
                  </a:lnTo>
                  <a:cubicBezTo>
                    <a:pt x="11622" y="548"/>
                    <a:pt x="11050" y="1"/>
                    <a:pt x="10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0"/>
            <p:cNvSpPr/>
            <p:nvPr/>
          </p:nvSpPr>
          <p:spPr>
            <a:xfrm>
              <a:off x="6481949" y="2859780"/>
              <a:ext cx="23940" cy="21563"/>
            </a:xfrm>
            <a:custGeom>
              <a:rect b="b" l="l" r="r" t="t"/>
              <a:pathLst>
                <a:path extrusionOk="0" h="644" w="715">
                  <a:moveTo>
                    <a:pt x="358" y="1"/>
                  </a:moveTo>
                  <a:cubicBezTo>
                    <a:pt x="191" y="1"/>
                    <a:pt x="0" y="144"/>
                    <a:pt x="0" y="334"/>
                  </a:cubicBezTo>
                  <a:cubicBezTo>
                    <a:pt x="0" y="501"/>
                    <a:pt x="191" y="644"/>
                    <a:pt x="358" y="644"/>
                  </a:cubicBezTo>
                  <a:cubicBezTo>
                    <a:pt x="548" y="644"/>
                    <a:pt x="715" y="501"/>
                    <a:pt x="715" y="334"/>
                  </a:cubicBezTo>
                  <a:cubicBezTo>
                    <a:pt x="715" y="144"/>
                    <a:pt x="572"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0"/>
            <p:cNvSpPr/>
            <p:nvPr/>
          </p:nvSpPr>
          <p:spPr>
            <a:xfrm>
              <a:off x="6711606" y="2859780"/>
              <a:ext cx="23940" cy="21563"/>
            </a:xfrm>
            <a:custGeom>
              <a:rect b="b" l="l" r="r" t="t"/>
              <a:pathLst>
                <a:path extrusionOk="0" h="644" w="715">
                  <a:moveTo>
                    <a:pt x="357" y="1"/>
                  </a:moveTo>
                  <a:cubicBezTo>
                    <a:pt x="167" y="1"/>
                    <a:pt x="0" y="144"/>
                    <a:pt x="0" y="334"/>
                  </a:cubicBezTo>
                  <a:cubicBezTo>
                    <a:pt x="0" y="501"/>
                    <a:pt x="143" y="644"/>
                    <a:pt x="357" y="644"/>
                  </a:cubicBezTo>
                  <a:cubicBezTo>
                    <a:pt x="524" y="644"/>
                    <a:pt x="714" y="501"/>
                    <a:pt x="714" y="334"/>
                  </a:cubicBezTo>
                  <a:cubicBezTo>
                    <a:pt x="714" y="144"/>
                    <a:pt x="572"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0"/>
            <p:cNvSpPr/>
            <p:nvPr/>
          </p:nvSpPr>
          <p:spPr>
            <a:xfrm>
              <a:off x="6414181" y="2950685"/>
              <a:ext cx="389134" cy="204946"/>
            </a:xfrm>
            <a:custGeom>
              <a:rect b="b" l="l" r="r" t="t"/>
              <a:pathLst>
                <a:path extrusionOk="0" h="6121" w="11622">
                  <a:moveTo>
                    <a:pt x="3072" y="691"/>
                  </a:moveTo>
                  <a:cubicBezTo>
                    <a:pt x="3239" y="691"/>
                    <a:pt x="3406" y="858"/>
                    <a:pt x="3406" y="1025"/>
                  </a:cubicBezTo>
                  <a:lnTo>
                    <a:pt x="3406" y="1358"/>
                  </a:lnTo>
                  <a:lnTo>
                    <a:pt x="3763" y="1358"/>
                  </a:lnTo>
                  <a:cubicBezTo>
                    <a:pt x="3930" y="1358"/>
                    <a:pt x="4096" y="1501"/>
                    <a:pt x="4096" y="1691"/>
                  </a:cubicBezTo>
                  <a:cubicBezTo>
                    <a:pt x="4096" y="1858"/>
                    <a:pt x="3930" y="2025"/>
                    <a:pt x="3763" y="2025"/>
                  </a:cubicBezTo>
                  <a:lnTo>
                    <a:pt x="3406" y="2025"/>
                  </a:lnTo>
                  <a:lnTo>
                    <a:pt x="3406" y="4406"/>
                  </a:lnTo>
                  <a:cubicBezTo>
                    <a:pt x="3406" y="4573"/>
                    <a:pt x="3239" y="4716"/>
                    <a:pt x="3072" y="4716"/>
                  </a:cubicBezTo>
                  <a:cubicBezTo>
                    <a:pt x="2882" y="4716"/>
                    <a:pt x="2739" y="4573"/>
                    <a:pt x="2739" y="4406"/>
                  </a:cubicBezTo>
                  <a:lnTo>
                    <a:pt x="2739" y="2025"/>
                  </a:lnTo>
                  <a:lnTo>
                    <a:pt x="2382" y="2025"/>
                  </a:lnTo>
                  <a:cubicBezTo>
                    <a:pt x="2215" y="2025"/>
                    <a:pt x="2048" y="1858"/>
                    <a:pt x="2048" y="1691"/>
                  </a:cubicBezTo>
                  <a:cubicBezTo>
                    <a:pt x="2048" y="1501"/>
                    <a:pt x="2215" y="1358"/>
                    <a:pt x="2382" y="1358"/>
                  </a:cubicBezTo>
                  <a:lnTo>
                    <a:pt x="2739" y="1358"/>
                  </a:lnTo>
                  <a:lnTo>
                    <a:pt x="2739" y="1025"/>
                  </a:lnTo>
                  <a:cubicBezTo>
                    <a:pt x="2739" y="858"/>
                    <a:pt x="2882" y="691"/>
                    <a:pt x="3072" y="691"/>
                  </a:cubicBezTo>
                  <a:close/>
                  <a:moveTo>
                    <a:pt x="5811" y="691"/>
                  </a:moveTo>
                  <a:cubicBezTo>
                    <a:pt x="6001" y="691"/>
                    <a:pt x="6144" y="858"/>
                    <a:pt x="6144" y="1025"/>
                  </a:cubicBezTo>
                  <a:lnTo>
                    <a:pt x="6144" y="3358"/>
                  </a:lnTo>
                  <a:lnTo>
                    <a:pt x="6502" y="3358"/>
                  </a:lnTo>
                  <a:cubicBezTo>
                    <a:pt x="6668" y="3358"/>
                    <a:pt x="6835" y="3501"/>
                    <a:pt x="6835" y="3692"/>
                  </a:cubicBezTo>
                  <a:cubicBezTo>
                    <a:pt x="6835" y="3859"/>
                    <a:pt x="6668" y="4001"/>
                    <a:pt x="6502" y="4001"/>
                  </a:cubicBezTo>
                  <a:lnTo>
                    <a:pt x="6144" y="4001"/>
                  </a:lnTo>
                  <a:lnTo>
                    <a:pt x="6144" y="4406"/>
                  </a:lnTo>
                  <a:cubicBezTo>
                    <a:pt x="6144" y="4573"/>
                    <a:pt x="6001" y="4716"/>
                    <a:pt x="5811" y="4716"/>
                  </a:cubicBezTo>
                  <a:cubicBezTo>
                    <a:pt x="5620" y="4716"/>
                    <a:pt x="5478" y="4573"/>
                    <a:pt x="5478" y="4406"/>
                  </a:cubicBezTo>
                  <a:lnTo>
                    <a:pt x="5478" y="4001"/>
                  </a:lnTo>
                  <a:lnTo>
                    <a:pt x="5120" y="4001"/>
                  </a:lnTo>
                  <a:cubicBezTo>
                    <a:pt x="4954" y="4001"/>
                    <a:pt x="4787" y="3859"/>
                    <a:pt x="4787" y="3692"/>
                  </a:cubicBezTo>
                  <a:cubicBezTo>
                    <a:pt x="4787" y="3501"/>
                    <a:pt x="4954" y="3358"/>
                    <a:pt x="5120" y="3358"/>
                  </a:cubicBezTo>
                  <a:lnTo>
                    <a:pt x="5478" y="3358"/>
                  </a:lnTo>
                  <a:lnTo>
                    <a:pt x="5478" y="1025"/>
                  </a:lnTo>
                  <a:cubicBezTo>
                    <a:pt x="5478" y="858"/>
                    <a:pt x="5620" y="691"/>
                    <a:pt x="5811" y="691"/>
                  </a:cubicBezTo>
                  <a:close/>
                  <a:moveTo>
                    <a:pt x="8550" y="691"/>
                  </a:moveTo>
                  <a:cubicBezTo>
                    <a:pt x="8740" y="691"/>
                    <a:pt x="8883" y="858"/>
                    <a:pt x="8883" y="1025"/>
                  </a:cubicBezTo>
                  <a:lnTo>
                    <a:pt x="8883" y="2049"/>
                  </a:lnTo>
                  <a:lnTo>
                    <a:pt x="9240" y="2049"/>
                  </a:lnTo>
                  <a:cubicBezTo>
                    <a:pt x="9407" y="2049"/>
                    <a:pt x="9574" y="2192"/>
                    <a:pt x="9574" y="2382"/>
                  </a:cubicBezTo>
                  <a:cubicBezTo>
                    <a:pt x="9574" y="2549"/>
                    <a:pt x="9407" y="2692"/>
                    <a:pt x="9240" y="2692"/>
                  </a:cubicBezTo>
                  <a:lnTo>
                    <a:pt x="8883" y="2692"/>
                  </a:lnTo>
                  <a:lnTo>
                    <a:pt x="8883" y="4406"/>
                  </a:lnTo>
                  <a:cubicBezTo>
                    <a:pt x="8883" y="4573"/>
                    <a:pt x="8740" y="4716"/>
                    <a:pt x="8550" y="4716"/>
                  </a:cubicBezTo>
                  <a:cubicBezTo>
                    <a:pt x="8383" y="4716"/>
                    <a:pt x="8216" y="4573"/>
                    <a:pt x="8216" y="4406"/>
                  </a:cubicBezTo>
                  <a:lnTo>
                    <a:pt x="8216" y="2692"/>
                  </a:lnTo>
                  <a:lnTo>
                    <a:pt x="7859" y="2692"/>
                  </a:lnTo>
                  <a:cubicBezTo>
                    <a:pt x="7692" y="2692"/>
                    <a:pt x="7526" y="2549"/>
                    <a:pt x="7526" y="2382"/>
                  </a:cubicBezTo>
                  <a:cubicBezTo>
                    <a:pt x="7526" y="2192"/>
                    <a:pt x="7692" y="2049"/>
                    <a:pt x="7859" y="2049"/>
                  </a:cubicBezTo>
                  <a:lnTo>
                    <a:pt x="8216" y="2049"/>
                  </a:lnTo>
                  <a:lnTo>
                    <a:pt x="8216" y="1025"/>
                  </a:lnTo>
                  <a:cubicBezTo>
                    <a:pt x="8216" y="858"/>
                    <a:pt x="8383" y="691"/>
                    <a:pt x="8550" y="691"/>
                  </a:cubicBezTo>
                  <a:close/>
                  <a:moveTo>
                    <a:pt x="0" y="1"/>
                  </a:moveTo>
                  <a:lnTo>
                    <a:pt x="0" y="4883"/>
                  </a:lnTo>
                  <a:cubicBezTo>
                    <a:pt x="0" y="5549"/>
                    <a:pt x="572" y="6121"/>
                    <a:pt x="1262" y="6121"/>
                  </a:cubicBezTo>
                  <a:lnTo>
                    <a:pt x="10360" y="6121"/>
                  </a:lnTo>
                  <a:cubicBezTo>
                    <a:pt x="11050" y="6121"/>
                    <a:pt x="11622" y="5549"/>
                    <a:pt x="11622" y="4883"/>
                  </a:cubicBezTo>
                  <a:lnTo>
                    <a:pt x="11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50"/>
          <p:cNvGrpSpPr/>
          <p:nvPr/>
        </p:nvGrpSpPr>
        <p:grpSpPr>
          <a:xfrm>
            <a:off x="7223486" y="2779254"/>
            <a:ext cx="396131" cy="386756"/>
            <a:chOff x="7223486" y="2779254"/>
            <a:chExt cx="396131" cy="386756"/>
          </a:xfrm>
        </p:grpSpPr>
        <p:sp>
          <p:nvSpPr>
            <p:cNvPr id="918" name="Google Shape;918;p50"/>
            <p:cNvSpPr/>
            <p:nvPr/>
          </p:nvSpPr>
          <p:spPr>
            <a:xfrm>
              <a:off x="7223486" y="2779254"/>
              <a:ext cx="71820" cy="68606"/>
            </a:xfrm>
            <a:custGeom>
              <a:rect b="b" l="l" r="r" t="t"/>
              <a:pathLst>
                <a:path extrusionOk="0" h="2049" w="2145">
                  <a:moveTo>
                    <a:pt x="1835" y="1"/>
                  </a:moveTo>
                  <a:cubicBezTo>
                    <a:pt x="1739" y="1"/>
                    <a:pt x="1644" y="24"/>
                    <a:pt x="1597" y="72"/>
                  </a:cubicBezTo>
                  <a:lnTo>
                    <a:pt x="215" y="1453"/>
                  </a:lnTo>
                  <a:cubicBezTo>
                    <a:pt x="1" y="1668"/>
                    <a:pt x="168" y="2049"/>
                    <a:pt x="453" y="2049"/>
                  </a:cubicBezTo>
                  <a:lnTo>
                    <a:pt x="2144" y="2049"/>
                  </a:lnTo>
                  <a:lnTo>
                    <a:pt x="2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0"/>
            <p:cNvSpPr/>
            <p:nvPr/>
          </p:nvSpPr>
          <p:spPr>
            <a:xfrm>
              <a:off x="7318376" y="2780058"/>
              <a:ext cx="301242" cy="385953"/>
            </a:xfrm>
            <a:custGeom>
              <a:rect b="b" l="l" r="r" t="t"/>
              <a:pathLst>
                <a:path extrusionOk="0" h="11527" w="8997">
                  <a:moveTo>
                    <a:pt x="1" y="0"/>
                  </a:moveTo>
                  <a:lnTo>
                    <a:pt x="1" y="2048"/>
                  </a:lnTo>
                  <a:lnTo>
                    <a:pt x="811" y="2048"/>
                  </a:lnTo>
                  <a:cubicBezTo>
                    <a:pt x="1096" y="2048"/>
                    <a:pt x="1382" y="2287"/>
                    <a:pt x="1382" y="2620"/>
                  </a:cubicBezTo>
                  <a:lnTo>
                    <a:pt x="1382" y="2739"/>
                  </a:lnTo>
                  <a:lnTo>
                    <a:pt x="1049" y="2739"/>
                  </a:lnTo>
                  <a:cubicBezTo>
                    <a:pt x="858" y="2739"/>
                    <a:pt x="715" y="2882"/>
                    <a:pt x="715" y="3049"/>
                  </a:cubicBezTo>
                  <a:cubicBezTo>
                    <a:pt x="715" y="3239"/>
                    <a:pt x="858" y="3382"/>
                    <a:pt x="1049" y="3382"/>
                  </a:cubicBezTo>
                  <a:lnTo>
                    <a:pt x="1311" y="3382"/>
                  </a:lnTo>
                  <a:lnTo>
                    <a:pt x="1239" y="4073"/>
                  </a:lnTo>
                  <a:lnTo>
                    <a:pt x="1025" y="4073"/>
                  </a:lnTo>
                  <a:cubicBezTo>
                    <a:pt x="834" y="4073"/>
                    <a:pt x="691" y="4215"/>
                    <a:pt x="691" y="4406"/>
                  </a:cubicBezTo>
                  <a:cubicBezTo>
                    <a:pt x="691" y="4573"/>
                    <a:pt x="834" y="4716"/>
                    <a:pt x="1025" y="4716"/>
                  </a:cubicBezTo>
                  <a:lnTo>
                    <a:pt x="1192" y="4716"/>
                  </a:lnTo>
                  <a:lnTo>
                    <a:pt x="1144" y="5406"/>
                  </a:lnTo>
                  <a:lnTo>
                    <a:pt x="1025" y="5406"/>
                  </a:lnTo>
                  <a:cubicBezTo>
                    <a:pt x="834" y="5406"/>
                    <a:pt x="691" y="5549"/>
                    <a:pt x="691" y="5740"/>
                  </a:cubicBezTo>
                  <a:cubicBezTo>
                    <a:pt x="691" y="5930"/>
                    <a:pt x="834" y="6073"/>
                    <a:pt x="1025" y="6073"/>
                  </a:cubicBezTo>
                  <a:lnTo>
                    <a:pt x="1073" y="6073"/>
                  </a:lnTo>
                  <a:lnTo>
                    <a:pt x="906" y="8192"/>
                  </a:lnTo>
                  <a:cubicBezTo>
                    <a:pt x="739" y="9979"/>
                    <a:pt x="2168" y="11526"/>
                    <a:pt x="4002" y="11526"/>
                  </a:cubicBezTo>
                  <a:lnTo>
                    <a:pt x="4383" y="11526"/>
                  </a:lnTo>
                  <a:cubicBezTo>
                    <a:pt x="6074" y="11526"/>
                    <a:pt x="7479" y="10121"/>
                    <a:pt x="7479" y="8431"/>
                  </a:cubicBezTo>
                  <a:lnTo>
                    <a:pt x="7479" y="7764"/>
                  </a:lnTo>
                  <a:cubicBezTo>
                    <a:pt x="7479" y="7192"/>
                    <a:pt x="7907" y="6764"/>
                    <a:pt x="8479" y="6764"/>
                  </a:cubicBezTo>
                  <a:cubicBezTo>
                    <a:pt x="8490" y="6764"/>
                    <a:pt x="8501" y="6765"/>
                    <a:pt x="8512" y="6765"/>
                  </a:cubicBezTo>
                  <a:cubicBezTo>
                    <a:pt x="8825" y="6765"/>
                    <a:pt x="8996" y="6446"/>
                    <a:pt x="8812" y="6216"/>
                  </a:cubicBezTo>
                  <a:lnTo>
                    <a:pt x="5454" y="2120"/>
                  </a:lnTo>
                  <a:cubicBezTo>
                    <a:pt x="5381" y="2030"/>
                    <a:pt x="5286" y="1991"/>
                    <a:pt x="5193" y="1991"/>
                  </a:cubicBezTo>
                  <a:cubicBezTo>
                    <a:pt x="5014" y="1991"/>
                    <a:pt x="4843" y="2138"/>
                    <a:pt x="4859" y="2358"/>
                  </a:cubicBezTo>
                  <a:cubicBezTo>
                    <a:pt x="4859" y="2763"/>
                    <a:pt x="4907" y="3453"/>
                    <a:pt x="4526" y="4335"/>
                  </a:cubicBezTo>
                  <a:cubicBezTo>
                    <a:pt x="4264" y="4978"/>
                    <a:pt x="4121" y="5621"/>
                    <a:pt x="4121" y="6287"/>
                  </a:cubicBezTo>
                  <a:lnTo>
                    <a:pt x="4121" y="8026"/>
                  </a:lnTo>
                  <a:cubicBezTo>
                    <a:pt x="4121" y="8204"/>
                    <a:pt x="3975" y="8361"/>
                    <a:pt x="3800" y="8361"/>
                  </a:cubicBezTo>
                  <a:cubicBezTo>
                    <a:pt x="3788" y="8361"/>
                    <a:pt x="3776" y="8361"/>
                    <a:pt x="3764" y="8359"/>
                  </a:cubicBezTo>
                  <a:cubicBezTo>
                    <a:pt x="3573" y="8359"/>
                    <a:pt x="3430" y="8192"/>
                    <a:pt x="3430" y="8002"/>
                  </a:cubicBezTo>
                  <a:lnTo>
                    <a:pt x="3430" y="5406"/>
                  </a:lnTo>
                  <a:lnTo>
                    <a:pt x="3787" y="5406"/>
                  </a:lnTo>
                  <a:cubicBezTo>
                    <a:pt x="3954" y="5406"/>
                    <a:pt x="4121" y="5263"/>
                    <a:pt x="4121" y="5097"/>
                  </a:cubicBezTo>
                  <a:cubicBezTo>
                    <a:pt x="4121" y="4906"/>
                    <a:pt x="3954" y="4763"/>
                    <a:pt x="3787" y="4763"/>
                  </a:cubicBezTo>
                  <a:lnTo>
                    <a:pt x="3430" y="4763"/>
                  </a:lnTo>
                  <a:lnTo>
                    <a:pt x="3430" y="4073"/>
                  </a:lnTo>
                  <a:lnTo>
                    <a:pt x="3787" y="4073"/>
                  </a:lnTo>
                  <a:cubicBezTo>
                    <a:pt x="3954" y="4073"/>
                    <a:pt x="4121" y="3930"/>
                    <a:pt x="4121" y="3739"/>
                  </a:cubicBezTo>
                  <a:cubicBezTo>
                    <a:pt x="4121" y="3572"/>
                    <a:pt x="3954" y="3406"/>
                    <a:pt x="3787" y="3406"/>
                  </a:cubicBezTo>
                  <a:lnTo>
                    <a:pt x="3430" y="3406"/>
                  </a:lnTo>
                  <a:lnTo>
                    <a:pt x="3430" y="2620"/>
                  </a:lnTo>
                  <a:cubicBezTo>
                    <a:pt x="3430" y="1191"/>
                    <a:pt x="2263"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50"/>
          <p:cNvGrpSpPr/>
          <p:nvPr/>
        </p:nvGrpSpPr>
        <p:grpSpPr>
          <a:xfrm>
            <a:off x="8039220" y="2780058"/>
            <a:ext cx="389937" cy="385953"/>
            <a:chOff x="8039220" y="2780058"/>
            <a:chExt cx="389937" cy="385953"/>
          </a:xfrm>
        </p:grpSpPr>
        <p:sp>
          <p:nvSpPr>
            <p:cNvPr id="921" name="Google Shape;921;p50"/>
            <p:cNvSpPr/>
            <p:nvPr/>
          </p:nvSpPr>
          <p:spPr>
            <a:xfrm>
              <a:off x="8039220" y="2780058"/>
              <a:ext cx="334122" cy="385953"/>
            </a:xfrm>
            <a:custGeom>
              <a:rect b="b" l="l" r="r" t="t"/>
              <a:pathLst>
                <a:path extrusionOk="0" h="11527" w="9979">
                  <a:moveTo>
                    <a:pt x="1667" y="0"/>
                  </a:moveTo>
                  <a:cubicBezTo>
                    <a:pt x="1096" y="0"/>
                    <a:pt x="643" y="429"/>
                    <a:pt x="643" y="1001"/>
                  </a:cubicBezTo>
                  <a:lnTo>
                    <a:pt x="643" y="10860"/>
                  </a:lnTo>
                  <a:lnTo>
                    <a:pt x="334" y="10860"/>
                  </a:lnTo>
                  <a:cubicBezTo>
                    <a:pt x="143" y="10860"/>
                    <a:pt x="0" y="11003"/>
                    <a:pt x="0" y="11193"/>
                  </a:cubicBezTo>
                  <a:cubicBezTo>
                    <a:pt x="0" y="11360"/>
                    <a:pt x="143" y="11526"/>
                    <a:pt x="334" y="11526"/>
                  </a:cubicBezTo>
                  <a:lnTo>
                    <a:pt x="5739" y="11526"/>
                  </a:lnTo>
                  <a:cubicBezTo>
                    <a:pt x="5930" y="11526"/>
                    <a:pt x="6073" y="11360"/>
                    <a:pt x="6073" y="11193"/>
                  </a:cubicBezTo>
                  <a:cubicBezTo>
                    <a:pt x="6073" y="11003"/>
                    <a:pt x="5930" y="10860"/>
                    <a:pt x="5739" y="10860"/>
                  </a:cubicBezTo>
                  <a:lnTo>
                    <a:pt x="4692" y="10860"/>
                  </a:lnTo>
                  <a:lnTo>
                    <a:pt x="9978" y="4716"/>
                  </a:lnTo>
                  <a:cubicBezTo>
                    <a:pt x="9050" y="4573"/>
                    <a:pt x="8264" y="4168"/>
                    <a:pt x="7478" y="3596"/>
                  </a:cubicBezTo>
                  <a:lnTo>
                    <a:pt x="7478" y="4597"/>
                  </a:lnTo>
                  <a:lnTo>
                    <a:pt x="6787" y="5406"/>
                  </a:lnTo>
                  <a:lnTo>
                    <a:pt x="6787" y="3096"/>
                  </a:lnTo>
                  <a:cubicBezTo>
                    <a:pt x="6573" y="2929"/>
                    <a:pt x="6335" y="2810"/>
                    <a:pt x="6097" y="2739"/>
                  </a:cubicBezTo>
                  <a:lnTo>
                    <a:pt x="6097" y="6216"/>
                  </a:lnTo>
                  <a:lnTo>
                    <a:pt x="5406" y="7026"/>
                  </a:lnTo>
                  <a:lnTo>
                    <a:pt x="5406" y="2715"/>
                  </a:lnTo>
                  <a:cubicBezTo>
                    <a:pt x="5168" y="2739"/>
                    <a:pt x="4977" y="2787"/>
                    <a:pt x="4739" y="2906"/>
                  </a:cubicBezTo>
                  <a:lnTo>
                    <a:pt x="4739" y="7835"/>
                  </a:lnTo>
                  <a:lnTo>
                    <a:pt x="4049" y="8621"/>
                  </a:lnTo>
                  <a:lnTo>
                    <a:pt x="4049" y="3382"/>
                  </a:lnTo>
                  <a:lnTo>
                    <a:pt x="3358" y="4073"/>
                  </a:lnTo>
                  <a:lnTo>
                    <a:pt x="3358" y="9431"/>
                  </a:lnTo>
                  <a:lnTo>
                    <a:pt x="2667" y="10241"/>
                  </a:lnTo>
                  <a:lnTo>
                    <a:pt x="2667" y="1001"/>
                  </a:lnTo>
                  <a:cubicBezTo>
                    <a:pt x="2667" y="429"/>
                    <a:pt x="2239" y="0"/>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0"/>
            <p:cNvSpPr/>
            <p:nvPr/>
          </p:nvSpPr>
          <p:spPr>
            <a:xfrm>
              <a:off x="8154032" y="2780862"/>
              <a:ext cx="275126" cy="136441"/>
            </a:xfrm>
            <a:custGeom>
              <a:rect b="b" l="l" r="r" t="t"/>
              <a:pathLst>
                <a:path extrusionOk="0" h="4075" w="8217">
                  <a:moveTo>
                    <a:pt x="2334" y="0"/>
                  </a:moveTo>
                  <a:cubicBezTo>
                    <a:pt x="1501" y="0"/>
                    <a:pt x="739" y="191"/>
                    <a:pt x="0" y="572"/>
                  </a:cubicBezTo>
                  <a:lnTo>
                    <a:pt x="0" y="3120"/>
                  </a:lnTo>
                  <a:cubicBezTo>
                    <a:pt x="643" y="2429"/>
                    <a:pt x="1310" y="2048"/>
                    <a:pt x="2334" y="2048"/>
                  </a:cubicBezTo>
                  <a:cubicBezTo>
                    <a:pt x="3856" y="2048"/>
                    <a:pt x="4803" y="4074"/>
                    <a:pt x="7052" y="4074"/>
                  </a:cubicBezTo>
                  <a:cubicBezTo>
                    <a:pt x="7091" y="4074"/>
                    <a:pt x="7130" y="4074"/>
                    <a:pt x="7169" y="4072"/>
                  </a:cubicBezTo>
                  <a:cubicBezTo>
                    <a:pt x="7788" y="4025"/>
                    <a:pt x="8216" y="3525"/>
                    <a:pt x="8169" y="2953"/>
                  </a:cubicBezTo>
                  <a:cubicBezTo>
                    <a:pt x="8145" y="2405"/>
                    <a:pt x="7693" y="2024"/>
                    <a:pt x="7169" y="2024"/>
                  </a:cubicBezTo>
                  <a:lnTo>
                    <a:pt x="7145" y="2024"/>
                  </a:lnTo>
                  <a:cubicBezTo>
                    <a:pt x="7137" y="2025"/>
                    <a:pt x="7128" y="2025"/>
                    <a:pt x="7120" y="2025"/>
                  </a:cubicBezTo>
                  <a:cubicBezTo>
                    <a:pt x="5705" y="2025"/>
                    <a:pt x="4749" y="0"/>
                    <a:pt x="2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0"/>
          <p:cNvGrpSpPr/>
          <p:nvPr/>
        </p:nvGrpSpPr>
        <p:grpSpPr>
          <a:xfrm>
            <a:off x="795918" y="2146937"/>
            <a:ext cx="250416" cy="386756"/>
            <a:chOff x="795918" y="2146937"/>
            <a:chExt cx="250416" cy="386756"/>
          </a:xfrm>
        </p:grpSpPr>
        <p:sp>
          <p:nvSpPr>
            <p:cNvPr id="924" name="Google Shape;924;p50"/>
            <p:cNvSpPr/>
            <p:nvPr/>
          </p:nvSpPr>
          <p:spPr>
            <a:xfrm>
              <a:off x="795918" y="2146937"/>
              <a:ext cx="250416" cy="46273"/>
            </a:xfrm>
            <a:custGeom>
              <a:rect b="b" l="l" r="r" t="t"/>
              <a:pathLst>
                <a:path extrusionOk="0" h="1382" w="7479">
                  <a:moveTo>
                    <a:pt x="1024" y="1"/>
                  </a:moveTo>
                  <a:cubicBezTo>
                    <a:pt x="929" y="1"/>
                    <a:pt x="834" y="25"/>
                    <a:pt x="786" y="96"/>
                  </a:cubicBezTo>
                  <a:lnTo>
                    <a:pt x="96" y="787"/>
                  </a:lnTo>
                  <a:cubicBezTo>
                    <a:pt x="24" y="834"/>
                    <a:pt x="0" y="929"/>
                    <a:pt x="0" y="1025"/>
                  </a:cubicBezTo>
                  <a:lnTo>
                    <a:pt x="0" y="1382"/>
                  </a:lnTo>
                  <a:lnTo>
                    <a:pt x="7478" y="1382"/>
                  </a:lnTo>
                  <a:lnTo>
                    <a:pt x="7478" y="1025"/>
                  </a:lnTo>
                  <a:cubicBezTo>
                    <a:pt x="7478" y="929"/>
                    <a:pt x="7454" y="834"/>
                    <a:pt x="7383" y="787"/>
                  </a:cubicBezTo>
                  <a:lnTo>
                    <a:pt x="6692" y="96"/>
                  </a:lnTo>
                  <a:cubicBezTo>
                    <a:pt x="6645" y="25"/>
                    <a:pt x="6549" y="1"/>
                    <a:pt x="6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0"/>
            <p:cNvSpPr/>
            <p:nvPr/>
          </p:nvSpPr>
          <p:spPr>
            <a:xfrm>
              <a:off x="932259" y="2214706"/>
              <a:ext cx="34320" cy="110894"/>
            </a:xfrm>
            <a:custGeom>
              <a:rect b="b" l="l" r="r" t="t"/>
              <a:pathLst>
                <a:path extrusionOk="0" h="3312" w="1025">
                  <a:moveTo>
                    <a:pt x="1" y="1"/>
                  </a:moveTo>
                  <a:lnTo>
                    <a:pt x="1" y="3311"/>
                  </a:lnTo>
                  <a:cubicBezTo>
                    <a:pt x="525" y="2978"/>
                    <a:pt x="1025" y="1858"/>
                    <a:pt x="1025" y="358"/>
                  </a:cubicBez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0"/>
            <p:cNvSpPr/>
            <p:nvPr/>
          </p:nvSpPr>
          <p:spPr>
            <a:xfrm>
              <a:off x="795918" y="2214706"/>
              <a:ext cx="126028" cy="136408"/>
            </a:xfrm>
            <a:custGeom>
              <a:rect b="b" l="l" r="r" t="t"/>
              <a:pathLst>
                <a:path extrusionOk="0" h="4074" w="3764">
                  <a:moveTo>
                    <a:pt x="0" y="1"/>
                  </a:moveTo>
                  <a:lnTo>
                    <a:pt x="0" y="572"/>
                  </a:lnTo>
                  <a:cubicBezTo>
                    <a:pt x="0" y="2501"/>
                    <a:pt x="1572" y="4073"/>
                    <a:pt x="3525" y="4073"/>
                  </a:cubicBezTo>
                  <a:lnTo>
                    <a:pt x="3669" y="4073"/>
                  </a:lnTo>
                  <a:cubicBezTo>
                    <a:pt x="2261" y="4027"/>
                    <a:pt x="1691" y="1896"/>
                    <a:pt x="1691" y="358"/>
                  </a:cubicBezTo>
                  <a:lnTo>
                    <a:pt x="1691" y="1"/>
                  </a:lnTo>
                  <a:close/>
                  <a:moveTo>
                    <a:pt x="3669" y="4073"/>
                  </a:moveTo>
                  <a:lnTo>
                    <a:pt x="3669" y="4073"/>
                  </a:lnTo>
                  <a:cubicBezTo>
                    <a:pt x="3685" y="4074"/>
                    <a:pt x="3700" y="4074"/>
                    <a:pt x="3716" y="4074"/>
                  </a:cubicBezTo>
                  <a:cubicBezTo>
                    <a:pt x="3732" y="4074"/>
                    <a:pt x="3747" y="4074"/>
                    <a:pt x="3763" y="40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0"/>
            <p:cNvSpPr/>
            <p:nvPr/>
          </p:nvSpPr>
          <p:spPr>
            <a:xfrm>
              <a:off x="920305" y="2217117"/>
              <a:ext cx="126028" cy="136374"/>
            </a:xfrm>
            <a:custGeom>
              <a:rect b="b" l="l" r="r" t="t"/>
              <a:pathLst>
                <a:path extrusionOk="0" h="4073" w="3764">
                  <a:moveTo>
                    <a:pt x="2072" y="0"/>
                  </a:moveTo>
                  <a:lnTo>
                    <a:pt x="2072" y="310"/>
                  </a:lnTo>
                  <a:cubicBezTo>
                    <a:pt x="2072" y="2334"/>
                    <a:pt x="1239" y="4073"/>
                    <a:pt x="0" y="4073"/>
                  </a:cubicBezTo>
                  <a:lnTo>
                    <a:pt x="239" y="4073"/>
                  </a:lnTo>
                  <a:cubicBezTo>
                    <a:pt x="2191" y="4073"/>
                    <a:pt x="3763" y="2501"/>
                    <a:pt x="3763" y="548"/>
                  </a:cubicBezTo>
                  <a:lnTo>
                    <a:pt x="37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0"/>
            <p:cNvSpPr/>
            <p:nvPr/>
          </p:nvSpPr>
          <p:spPr>
            <a:xfrm>
              <a:off x="874870" y="2214706"/>
              <a:ext cx="35090" cy="110894"/>
            </a:xfrm>
            <a:custGeom>
              <a:rect b="b" l="l" r="r" t="t"/>
              <a:pathLst>
                <a:path extrusionOk="0" h="3312" w="1048">
                  <a:moveTo>
                    <a:pt x="24" y="1"/>
                  </a:moveTo>
                  <a:lnTo>
                    <a:pt x="24" y="358"/>
                  </a:lnTo>
                  <a:cubicBezTo>
                    <a:pt x="0" y="1858"/>
                    <a:pt x="500" y="2978"/>
                    <a:pt x="1048" y="3311"/>
                  </a:cubicBezTo>
                  <a:lnTo>
                    <a:pt x="10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0"/>
            <p:cNvSpPr/>
            <p:nvPr/>
          </p:nvSpPr>
          <p:spPr>
            <a:xfrm>
              <a:off x="842157" y="2363034"/>
              <a:ext cx="154723" cy="102892"/>
            </a:xfrm>
            <a:custGeom>
              <a:rect b="b" l="l" r="r" t="t"/>
              <a:pathLst>
                <a:path extrusionOk="0" h="3073" w="4621">
                  <a:moveTo>
                    <a:pt x="429" y="0"/>
                  </a:moveTo>
                  <a:cubicBezTo>
                    <a:pt x="286" y="715"/>
                    <a:pt x="120" y="1763"/>
                    <a:pt x="1" y="3072"/>
                  </a:cubicBezTo>
                  <a:lnTo>
                    <a:pt x="4621" y="3072"/>
                  </a:lnTo>
                  <a:cubicBezTo>
                    <a:pt x="4573" y="1763"/>
                    <a:pt x="4406" y="715"/>
                    <a:pt x="4216" y="0"/>
                  </a:cubicBezTo>
                  <a:cubicBezTo>
                    <a:pt x="3668" y="239"/>
                    <a:pt x="3001" y="358"/>
                    <a:pt x="2331" y="358"/>
                  </a:cubicBezTo>
                  <a:cubicBezTo>
                    <a:pt x="1662" y="358"/>
                    <a:pt x="989" y="239"/>
                    <a:pt x="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0"/>
            <p:cNvSpPr/>
            <p:nvPr/>
          </p:nvSpPr>
          <p:spPr>
            <a:xfrm>
              <a:off x="840550" y="2489028"/>
              <a:ext cx="158741" cy="44666"/>
            </a:xfrm>
            <a:custGeom>
              <a:rect b="b" l="l" r="r" t="t"/>
              <a:pathLst>
                <a:path extrusionOk="0" h="1334" w="4741">
                  <a:moveTo>
                    <a:pt x="49" y="0"/>
                  </a:moveTo>
                  <a:cubicBezTo>
                    <a:pt x="49" y="333"/>
                    <a:pt x="1" y="643"/>
                    <a:pt x="1" y="1000"/>
                  </a:cubicBezTo>
                  <a:cubicBezTo>
                    <a:pt x="1" y="1191"/>
                    <a:pt x="168" y="1334"/>
                    <a:pt x="334" y="1334"/>
                  </a:cubicBezTo>
                  <a:lnTo>
                    <a:pt x="4407" y="1334"/>
                  </a:lnTo>
                  <a:cubicBezTo>
                    <a:pt x="4597" y="1334"/>
                    <a:pt x="4740" y="1191"/>
                    <a:pt x="4740" y="1000"/>
                  </a:cubicBezTo>
                  <a:cubicBezTo>
                    <a:pt x="4740" y="643"/>
                    <a:pt x="4740" y="310"/>
                    <a:pt x="4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50"/>
          <p:cNvGrpSpPr/>
          <p:nvPr/>
        </p:nvGrpSpPr>
        <p:grpSpPr>
          <a:xfrm>
            <a:off x="1530289" y="2147138"/>
            <a:ext cx="397906" cy="389067"/>
            <a:chOff x="1530289" y="2147138"/>
            <a:chExt cx="397906" cy="389067"/>
          </a:xfrm>
        </p:grpSpPr>
        <p:sp>
          <p:nvSpPr>
            <p:cNvPr id="932" name="Google Shape;932;p50"/>
            <p:cNvSpPr/>
            <p:nvPr/>
          </p:nvSpPr>
          <p:spPr>
            <a:xfrm>
              <a:off x="1846833" y="2147138"/>
              <a:ext cx="23973" cy="22969"/>
            </a:xfrm>
            <a:custGeom>
              <a:rect b="b" l="l" r="r" t="t"/>
              <a:pathLst>
                <a:path extrusionOk="0" h="686" w="716">
                  <a:moveTo>
                    <a:pt x="358" y="1"/>
                  </a:moveTo>
                  <a:cubicBezTo>
                    <a:pt x="269" y="1"/>
                    <a:pt x="179" y="30"/>
                    <a:pt x="120" y="90"/>
                  </a:cubicBezTo>
                  <a:cubicBezTo>
                    <a:pt x="1" y="209"/>
                    <a:pt x="1" y="447"/>
                    <a:pt x="120" y="566"/>
                  </a:cubicBezTo>
                  <a:lnTo>
                    <a:pt x="239" y="685"/>
                  </a:lnTo>
                  <a:lnTo>
                    <a:pt x="715" y="209"/>
                  </a:lnTo>
                  <a:lnTo>
                    <a:pt x="596" y="90"/>
                  </a:lnTo>
                  <a:cubicBezTo>
                    <a:pt x="537" y="30"/>
                    <a:pt x="447"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0"/>
            <p:cNvSpPr/>
            <p:nvPr/>
          </p:nvSpPr>
          <p:spPr>
            <a:xfrm>
              <a:off x="1814958" y="2179047"/>
              <a:ext cx="23940" cy="22936"/>
            </a:xfrm>
            <a:custGeom>
              <a:rect b="b" l="l" r="r" t="t"/>
              <a:pathLst>
                <a:path extrusionOk="0" h="685" w="715">
                  <a:moveTo>
                    <a:pt x="358" y="0"/>
                  </a:moveTo>
                  <a:cubicBezTo>
                    <a:pt x="268" y="0"/>
                    <a:pt x="179" y="30"/>
                    <a:pt x="119" y="90"/>
                  </a:cubicBezTo>
                  <a:cubicBezTo>
                    <a:pt x="0" y="209"/>
                    <a:pt x="0" y="447"/>
                    <a:pt x="119" y="566"/>
                  </a:cubicBezTo>
                  <a:lnTo>
                    <a:pt x="238" y="685"/>
                  </a:lnTo>
                  <a:lnTo>
                    <a:pt x="715" y="209"/>
                  </a:lnTo>
                  <a:lnTo>
                    <a:pt x="596" y="90"/>
                  </a:lnTo>
                  <a:cubicBezTo>
                    <a:pt x="536" y="30"/>
                    <a:pt x="447"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0"/>
            <p:cNvSpPr/>
            <p:nvPr/>
          </p:nvSpPr>
          <p:spPr>
            <a:xfrm>
              <a:off x="1902648" y="2201949"/>
              <a:ext cx="25547" cy="23773"/>
            </a:xfrm>
            <a:custGeom>
              <a:rect b="b" l="l" r="r" t="t"/>
              <a:pathLst>
                <a:path extrusionOk="0" h="710" w="763">
                  <a:moveTo>
                    <a:pt x="477" y="1"/>
                  </a:moveTo>
                  <a:lnTo>
                    <a:pt x="1" y="477"/>
                  </a:lnTo>
                  <a:lnTo>
                    <a:pt x="144" y="620"/>
                  </a:lnTo>
                  <a:cubicBezTo>
                    <a:pt x="203" y="680"/>
                    <a:pt x="293" y="709"/>
                    <a:pt x="382" y="709"/>
                  </a:cubicBezTo>
                  <a:cubicBezTo>
                    <a:pt x="471" y="709"/>
                    <a:pt x="561" y="680"/>
                    <a:pt x="620" y="620"/>
                  </a:cubicBezTo>
                  <a:cubicBezTo>
                    <a:pt x="763" y="501"/>
                    <a:pt x="763" y="287"/>
                    <a:pt x="620" y="144"/>
                  </a:cubicBezTo>
                  <a:lnTo>
                    <a:pt x="4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0"/>
            <p:cNvSpPr/>
            <p:nvPr/>
          </p:nvSpPr>
          <p:spPr>
            <a:xfrm>
              <a:off x="1870773" y="2234662"/>
              <a:ext cx="24744" cy="23739"/>
            </a:xfrm>
            <a:custGeom>
              <a:rect b="b" l="l" r="r" t="t"/>
              <a:pathLst>
                <a:path extrusionOk="0" h="709" w="739">
                  <a:moveTo>
                    <a:pt x="477" y="0"/>
                  </a:moveTo>
                  <a:lnTo>
                    <a:pt x="0" y="477"/>
                  </a:lnTo>
                  <a:lnTo>
                    <a:pt x="143" y="619"/>
                  </a:lnTo>
                  <a:cubicBezTo>
                    <a:pt x="203" y="679"/>
                    <a:pt x="292" y="709"/>
                    <a:pt x="381" y="709"/>
                  </a:cubicBezTo>
                  <a:cubicBezTo>
                    <a:pt x="471" y="709"/>
                    <a:pt x="560" y="679"/>
                    <a:pt x="619" y="619"/>
                  </a:cubicBezTo>
                  <a:cubicBezTo>
                    <a:pt x="739" y="477"/>
                    <a:pt x="739" y="262"/>
                    <a:pt x="619" y="143"/>
                  </a:cubicBezTo>
                  <a:lnTo>
                    <a:pt x="4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0"/>
            <p:cNvSpPr/>
            <p:nvPr/>
          </p:nvSpPr>
          <p:spPr>
            <a:xfrm>
              <a:off x="1582120" y="2426818"/>
              <a:ext cx="63818" cy="65425"/>
            </a:xfrm>
            <a:custGeom>
              <a:rect b="b" l="l" r="r" t="t"/>
              <a:pathLst>
                <a:path extrusionOk="0" h="1954" w="1906">
                  <a:moveTo>
                    <a:pt x="1429" y="1"/>
                  </a:moveTo>
                  <a:lnTo>
                    <a:pt x="0" y="1453"/>
                  </a:lnTo>
                  <a:lnTo>
                    <a:pt x="477" y="1953"/>
                  </a:lnTo>
                  <a:lnTo>
                    <a:pt x="1906" y="477"/>
                  </a:lnTo>
                  <a:lnTo>
                    <a:pt x="1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0"/>
            <p:cNvSpPr/>
            <p:nvPr/>
          </p:nvSpPr>
          <p:spPr>
            <a:xfrm>
              <a:off x="1530289" y="2232050"/>
              <a:ext cx="318988" cy="304155"/>
            </a:xfrm>
            <a:custGeom>
              <a:rect b="b" l="l" r="r" t="t"/>
              <a:pathLst>
                <a:path extrusionOk="0" h="9084" w="9527">
                  <a:moveTo>
                    <a:pt x="3978" y="4061"/>
                  </a:moveTo>
                  <a:cubicBezTo>
                    <a:pt x="4067" y="4061"/>
                    <a:pt x="4156" y="4091"/>
                    <a:pt x="4216" y="4151"/>
                  </a:cubicBezTo>
                  <a:lnTo>
                    <a:pt x="5168" y="5103"/>
                  </a:lnTo>
                  <a:cubicBezTo>
                    <a:pt x="5287" y="5222"/>
                    <a:pt x="5287" y="5437"/>
                    <a:pt x="5168" y="5579"/>
                  </a:cubicBezTo>
                  <a:cubicBezTo>
                    <a:pt x="5109" y="5639"/>
                    <a:pt x="5019" y="5669"/>
                    <a:pt x="4930" y="5669"/>
                  </a:cubicBezTo>
                  <a:cubicBezTo>
                    <a:pt x="4841" y="5669"/>
                    <a:pt x="4752" y="5639"/>
                    <a:pt x="4692" y="5579"/>
                  </a:cubicBezTo>
                  <a:lnTo>
                    <a:pt x="3739" y="4627"/>
                  </a:lnTo>
                  <a:cubicBezTo>
                    <a:pt x="3620" y="4508"/>
                    <a:pt x="3620" y="4270"/>
                    <a:pt x="3739" y="4151"/>
                  </a:cubicBezTo>
                  <a:cubicBezTo>
                    <a:pt x="3799" y="4091"/>
                    <a:pt x="3888" y="4061"/>
                    <a:pt x="3978" y="4061"/>
                  </a:cubicBezTo>
                  <a:close/>
                  <a:moveTo>
                    <a:pt x="5799" y="1"/>
                  </a:moveTo>
                  <a:cubicBezTo>
                    <a:pt x="5258" y="1"/>
                    <a:pt x="4716" y="185"/>
                    <a:pt x="4263" y="555"/>
                  </a:cubicBezTo>
                  <a:lnTo>
                    <a:pt x="4144" y="674"/>
                  </a:lnTo>
                  <a:cubicBezTo>
                    <a:pt x="4025" y="793"/>
                    <a:pt x="4001" y="983"/>
                    <a:pt x="4097" y="1126"/>
                  </a:cubicBezTo>
                  <a:cubicBezTo>
                    <a:pt x="4445" y="1727"/>
                    <a:pt x="3565" y="2643"/>
                    <a:pt x="2929" y="2643"/>
                  </a:cubicBezTo>
                  <a:cubicBezTo>
                    <a:pt x="2784" y="2643"/>
                    <a:pt x="2651" y="2595"/>
                    <a:pt x="2549" y="2484"/>
                  </a:cubicBezTo>
                  <a:cubicBezTo>
                    <a:pt x="2486" y="2409"/>
                    <a:pt x="2398" y="2373"/>
                    <a:pt x="2308" y="2373"/>
                  </a:cubicBezTo>
                  <a:cubicBezTo>
                    <a:pt x="2225" y="2373"/>
                    <a:pt x="2141" y="2403"/>
                    <a:pt x="2072" y="2460"/>
                  </a:cubicBezTo>
                  <a:lnTo>
                    <a:pt x="1144" y="3246"/>
                  </a:lnTo>
                  <a:cubicBezTo>
                    <a:pt x="72" y="4127"/>
                    <a:pt x="1" y="5770"/>
                    <a:pt x="1001" y="6746"/>
                  </a:cubicBezTo>
                  <a:lnTo>
                    <a:pt x="1072" y="6842"/>
                  </a:lnTo>
                  <a:lnTo>
                    <a:pt x="2787" y="5151"/>
                  </a:lnTo>
                  <a:cubicBezTo>
                    <a:pt x="2846" y="5091"/>
                    <a:pt x="2936" y="5061"/>
                    <a:pt x="3025" y="5061"/>
                  </a:cubicBezTo>
                  <a:cubicBezTo>
                    <a:pt x="3114" y="5061"/>
                    <a:pt x="3204" y="5091"/>
                    <a:pt x="3263" y="5151"/>
                  </a:cubicBezTo>
                  <a:lnTo>
                    <a:pt x="4216" y="6103"/>
                  </a:lnTo>
                  <a:cubicBezTo>
                    <a:pt x="4335" y="6222"/>
                    <a:pt x="4335" y="6461"/>
                    <a:pt x="4216" y="6580"/>
                  </a:cubicBezTo>
                  <a:lnTo>
                    <a:pt x="2501" y="8270"/>
                  </a:lnTo>
                  <a:cubicBezTo>
                    <a:pt x="3080" y="8839"/>
                    <a:pt x="3732" y="9084"/>
                    <a:pt x="4346" y="9084"/>
                  </a:cubicBezTo>
                  <a:cubicBezTo>
                    <a:pt x="5043" y="9084"/>
                    <a:pt x="5690" y="8766"/>
                    <a:pt x="6121" y="8247"/>
                  </a:cubicBezTo>
                  <a:lnTo>
                    <a:pt x="6883" y="7318"/>
                  </a:lnTo>
                  <a:cubicBezTo>
                    <a:pt x="7002" y="7175"/>
                    <a:pt x="6978" y="6961"/>
                    <a:pt x="6859" y="6842"/>
                  </a:cubicBezTo>
                  <a:cubicBezTo>
                    <a:pt x="6716" y="6723"/>
                    <a:pt x="6669" y="6508"/>
                    <a:pt x="6716" y="6294"/>
                  </a:cubicBezTo>
                  <a:cubicBezTo>
                    <a:pt x="6813" y="5696"/>
                    <a:pt x="7424" y="5208"/>
                    <a:pt x="7906" y="5208"/>
                  </a:cubicBezTo>
                  <a:cubicBezTo>
                    <a:pt x="8020" y="5208"/>
                    <a:pt x="8126" y="5235"/>
                    <a:pt x="8217" y="5294"/>
                  </a:cubicBezTo>
                  <a:cubicBezTo>
                    <a:pt x="8278" y="5329"/>
                    <a:pt x="8339" y="5344"/>
                    <a:pt x="8398" y="5344"/>
                  </a:cubicBezTo>
                  <a:cubicBezTo>
                    <a:pt x="8499" y="5344"/>
                    <a:pt x="8594" y="5298"/>
                    <a:pt x="8669" y="5222"/>
                  </a:cubicBezTo>
                  <a:lnTo>
                    <a:pt x="8788" y="5103"/>
                  </a:lnTo>
                  <a:cubicBezTo>
                    <a:pt x="9526" y="4151"/>
                    <a:pt x="9503" y="2841"/>
                    <a:pt x="8764" y="1983"/>
                  </a:cubicBezTo>
                  <a:lnTo>
                    <a:pt x="7097" y="3650"/>
                  </a:lnTo>
                  <a:cubicBezTo>
                    <a:pt x="7038" y="3710"/>
                    <a:pt x="6948" y="3740"/>
                    <a:pt x="6859" y="3740"/>
                  </a:cubicBezTo>
                  <a:cubicBezTo>
                    <a:pt x="6770" y="3740"/>
                    <a:pt x="6680" y="3710"/>
                    <a:pt x="6621" y="3650"/>
                  </a:cubicBezTo>
                  <a:lnTo>
                    <a:pt x="5668" y="2698"/>
                  </a:lnTo>
                  <a:cubicBezTo>
                    <a:pt x="5549" y="2579"/>
                    <a:pt x="5549" y="2341"/>
                    <a:pt x="5668" y="2222"/>
                  </a:cubicBezTo>
                  <a:lnTo>
                    <a:pt x="7335" y="555"/>
                  </a:lnTo>
                  <a:cubicBezTo>
                    <a:pt x="6883" y="185"/>
                    <a:pt x="6341" y="1"/>
                    <a:pt x="5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0"/>
            <p:cNvSpPr/>
            <p:nvPr/>
          </p:nvSpPr>
          <p:spPr>
            <a:xfrm>
              <a:off x="1743171" y="2152730"/>
              <a:ext cx="177859" cy="177658"/>
            </a:xfrm>
            <a:custGeom>
              <a:rect b="b" l="l" r="r" t="t"/>
              <a:pathLst>
                <a:path extrusionOk="0" h="5306" w="5312">
                  <a:moveTo>
                    <a:pt x="4954" y="0"/>
                  </a:moveTo>
                  <a:cubicBezTo>
                    <a:pt x="4865" y="0"/>
                    <a:pt x="4776" y="30"/>
                    <a:pt x="4716" y="90"/>
                  </a:cubicBezTo>
                  <a:lnTo>
                    <a:pt x="1" y="4829"/>
                  </a:lnTo>
                  <a:lnTo>
                    <a:pt x="477" y="5305"/>
                  </a:lnTo>
                  <a:lnTo>
                    <a:pt x="5193" y="566"/>
                  </a:lnTo>
                  <a:cubicBezTo>
                    <a:pt x="5312" y="423"/>
                    <a:pt x="5312" y="209"/>
                    <a:pt x="5193" y="90"/>
                  </a:cubicBezTo>
                  <a:cubicBezTo>
                    <a:pt x="5133" y="30"/>
                    <a:pt x="5044" y="0"/>
                    <a:pt x="4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50"/>
          <p:cNvGrpSpPr/>
          <p:nvPr/>
        </p:nvGrpSpPr>
        <p:grpSpPr>
          <a:xfrm>
            <a:off x="2351582" y="2182027"/>
            <a:ext cx="389134" cy="318184"/>
            <a:chOff x="2351582" y="2182027"/>
            <a:chExt cx="389134" cy="318184"/>
          </a:xfrm>
        </p:grpSpPr>
        <p:sp>
          <p:nvSpPr>
            <p:cNvPr id="940" name="Google Shape;940;p50"/>
            <p:cNvSpPr/>
            <p:nvPr/>
          </p:nvSpPr>
          <p:spPr>
            <a:xfrm>
              <a:off x="2576450" y="2375723"/>
              <a:ext cx="22333" cy="22433"/>
            </a:xfrm>
            <a:custGeom>
              <a:rect b="b" l="l" r="r" t="t"/>
              <a:pathLst>
                <a:path extrusionOk="0" h="670" w="667">
                  <a:moveTo>
                    <a:pt x="278" y="0"/>
                  </a:moveTo>
                  <a:cubicBezTo>
                    <a:pt x="125" y="0"/>
                    <a:pt x="0" y="158"/>
                    <a:pt x="0" y="336"/>
                  </a:cubicBezTo>
                  <a:cubicBezTo>
                    <a:pt x="0" y="526"/>
                    <a:pt x="143" y="669"/>
                    <a:pt x="310" y="669"/>
                  </a:cubicBezTo>
                  <a:cubicBezTo>
                    <a:pt x="524" y="669"/>
                    <a:pt x="667" y="526"/>
                    <a:pt x="667" y="336"/>
                  </a:cubicBezTo>
                  <a:lnTo>
                    <a:pt x="667" y="2"/>
                  </a:lnTo>
                  <a:lnTo>
                    <a:pt x="310" y="2"/>
                  </a:lnTo>
                  <a:cubicBezTo>
                    <a:pt x="299" y="1"/>
                    <a:pt x="288"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0"/>
            <p:cNvSpPr/>
            <p:nvPr/>
          </p:nvSpPr>
          <p:spPr>
            <a:xfrm>
              <a:off x="2351582" y="2182027"/>
              <a:ext cx="389134" cy="318184"/>
            </a:xfrm>
            <a:custGeom>
              <a:rect b="b" l="l" r="r" t="t"/>
              <a:pathLst>
                <a:path extrusionOk="0" h="9503" w="11622">
                  <a:moveTo>
                    <a:pt x="1263" y="1"/>
                  </a:moveTo>
                  <a:cubicBezTo>
                    <a:pt x="786" y="1"/>
                    <a:pt x="358" y="263"/>
                    <a:pt x="167" y="691"/>
                  </a:cubicBezTo>
                  <a:lnTo>
                    <a:pt x="5001" y="691"/>
                  </a:lnTo>
                  <a:lnTo>
                    <a:pt x="4740" y="167"/>
                  </a:lnTo>
                  <a:cubicBezTo>
                    <a:pt x="4692" y="48"/>
                    <a:pt x="4549" y="1"/>
                    <a:pt x="4454" y="1"/>
                  </a:cubicBezTo>
                  <a:close/>
                  <a:moveTo>
                    <a:pt x="7790" y="3041"/>
                  </a:moveTo>
                  <a:cubicBezTo>
                    <a:pt x="7972" y="3041"/>
                    <a:pt x="8121" y="3193"/>
                    <a:pt x="8121" y="3382"/>
                  </a:cubicBezTo>
                  <a:lnTo>
                    <a:pt x="8121" y="6121"/>
                  </a:lnTo>
                  <a:lnTo>
                    <a:pt x="8074" y="6121"/>
                  </a:lnTo>
                  <a:cubicBezTo>
                    <a:pt x="8074" y="6692"/>
                    <a:pt x="7621" y="7145"/>
                    <a:pt x="7073" y="7145"/>
                  </a:cubicBezTo>
                  <a:cubicBezTo>
                    <a:pt x="6502" y="7145"/>
                    <a:pt x="6049" y="6692"/>
                    <a:pt x="6049" y="6121"/>
                  </a:cubicBezTo>
                  <a:cubicBezTo>
                    <a:pt x="6049" y="5573"/>
                    <a:pt x="6502" y="5121"/>
                    <a:pt x="7073" y="5121"/>
                  </a:cubicBezTo>
                  <a:lnTo>
                    <a:pt x="7431" y="5121"/>
                  </a:lnTo>
                  <a:lnTo>
                    <a:pt x="7431" y="3835"/>
                  </a:lnTo>
                  <a:lnTo>
                    <a:pt x="5359" y="4335"/>
                  </a:lnTo>
                  <a:lnTo>
                    <a:pt x="5359" y="6788"/>
                  </a:lnTo>
                  <a:cubicBezTo>
                    <a:pt x="5359" y="7335"/>
                    <a:pt x="4930" y="7788"/>
                    <a:pt x="4358" y="7788"/>
                  </a:cubicBezTo>
                  <a:cubicBezTo>
                    <a:pt x="3787" y="7788"/>
                    <a:pt x="3334" y="7335"/>
                    <a:pt x="3334" y="6788"/>
                  </a:cubicBezTo>
                  <a:cubicBezTo>
                    <a:pt x="3334" y="6216"/>
                    <a:pt x="3787" y="5764"/>
                    <a:pt x="4358" y="5764"/>
                  </a:cubicBezTo>
                  <a:lnTo>
                    <a:pt x="4716" y="5764"/>
                  </a:lnTo>
                  <a:lnTo>
                    <a:pt x="4716" y="4073"/>
                  </a:lnTo>
                  <a:cubicBezTo>
                    <a:pt x="4716" y="3930"/>
                    <a:pt x="4835" y="3787"/>
                    <a:pt x="4978" y="3739"/>
                  </a:cubicBezTo>
                  <a:lnTo>
                    <a:pt x="7716" y="3049"/>
                  </a:lnTo>
                  <a:cubicBezTo>
                    <a:pt x="7741" y="3043"/>
                    <a:pt x="7766" y="3041"/>
                    <a:pt x="7790" y="3041"/>
                  </a:cubicBezTo>
                  <a:close/>
                  <a:moveTo>
                    <a:pt x="0" y="1334"/>
                  </a:moveTo>
                  <a:lnTo>
                    <a:pt x="0" y="8240"/>
                  </a:lnTo>
                  <a:cubicBezTo>
                    <a:pt x="0" y="8931"/>
                    <a:pt x="572" y="9502"/>
                    <a:pt x="1263" y="9502"/>
                  </a:cubicBezTo>
                  <a:lnTo>
                    <a:pt x="10360" y="9502"/>
                  </a:lnTo>
                  <a:cubicBezTo>
                    <a:pt x="11050" y="9502"/>
                    <a:pt x="11622" y="8931"/>
                    <a:pt x="11622" y="8240"/>
                  </a:cubicBezTo>
                  <a:lnTo>
                    <a:pt x="11622" y="2596"/>
                  </a:lnTo>
                  <a:cubicBezTo>
                    <a:pt x="11622" y="1906"/>
                    <a:pt x="11050" y="1334"/>
                    <a:pt x="10360" y="13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0"/>
            <p:cNvSpPr/>
            <p:nvPr/>
          </p:nvSpPr>
          <p:spPr>
            <a:xfrm>
              <a:off x="2483938" y="2398826"/>
              <a:ext cx="23170" cy="22433"/>
            </a:xfrm>
            <a:custGeom>
              <a:rect b="b" l="l" r="r" t="t"/>
              <a:pathLst>
                <a:path extrusionOk="0" h="670" w="692">
                  <a:moveTo>
                    <a:pt x="298" y="0"/>
                  </a:moveTo>
                  <a:cubicBezTo>
                    <a:pt x="144" y="0"/>
                    <a:pt x="1" y="138"/>
                    <a:pt x="1" y="336"/>
                  </a:cubicBezTo>
                  <a:cubicBezTo>
                    <a:pt x="1" y="527"/>
                    <a:pt x="167" y="670"/>
                    <a:pt x="334" y="670"/>
                  </a:cubicBezTo>
                  <a:cubicBezTo>
                    <a:pt x="548" y="670"/>
                    <a:pt x="691" y="527"/>
                    <a:pt x="691" y="336"/>
                  </a:cubicBezTo>
                  <a:lnTo>
                    <a:pt x="691" y="3"/>
                  </a:lnTo>
                  <a:lnTo>
                    <a:pt x="334" y="3"/>
                  </a:lnTo>
                  <a:cubicBezTo>
                    <a:pt x="322" y="1"/>
                    <a:pt x="310"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0"/>
          <p:cNvGrpSpPr/>
          <p:nvPr/>
        </p:nvGrpSpPr>
        <p:grpSpPr>
          <a:xfrm>
            <a:off x="3975818" y="2146335"/>
            <a:ext cx="390741" cy="389569"/>
            <a:chOff x="3975818" y="2146335"/>
            <a:chExt cx="390741" cy="389569"/>
          </a:xfrm>
        </p:grpSpPr>
        <p:sp>
          <p:nvSpPr>
            <p:cNvPr id="944" name="Google Shape;944;p50"/>
            <p:cNvSpPr/>
            <p:nvPr/>
          </p:nvSpPr>
          <p:spPr>
            <a:xfrm>
              <a:off x="4245318" y="2146335"/>
              <a:ext cx="121240" cy="119466"/>
            </a:xfrm>
            <a:custGeom>
              <a:rect b="b" l="l" r="r" t="t"/>
              <a:pathLst>
                <a:path extrusionOk="0" h="3568" w="3621">
                  <a:moveTo>
                    <a:pt x="1311" y="1"/>
                  </a:moveTo>
                  <a:cubicBezTo>
                    <a:pt x="1221" y="1"/>
                    <a:pt x="1132" y="31"/>
                    <a:pt x="1073" y="90"/>
                  </a:cubicBezTo>
                  <a:lnTo>
                    <a:pt x="1" y="1162"/>
                  </a:lnTo>
                  <a:lnTo>
                    <a:pt x="2430" y="3567"/>
                  </a:lnTo>
                  <a:lnTo>
                    <a:pt x="3502" y="2495"/>
                  </a:lnTo>
                  <a:cubicBezTo>
                    <a:pt x="3621" y="2376"/>
                    <a:pt x="3621" y="2162"/>
                    <a:pt x="3502" y="2019"/>
                  </a:cubicBezTo>
                  <a:lnTo>
                    <a:pt x="1549" y="90"/>
                  </a:lnTo>
                  <a:cubicBezTo>
                    <a:pt x="1489" y="31"/>
                    <a:pt x="1400" y="1"/>
                    <a:pt x="1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0"/>
            <p:cNvSpPr/>
            <p:nvPr/>
          </p:nvSpPr>
          <p:spPr>
            <a:xfrm>
              <a:off x="3975818" y="2426014"/>
              <a:ext cx="124421" cy="109890"/>
            </a:xfrm>
            <a:custGeom>
              <a:rect b="b" l="l" r="r" t="t"/>
              <a:pathLst>
                <a:path extrusionOk="0" h="3282" w="3716">
                  <a:moveTo>
                    <a:pt x="882" y="1"/>
                  </a:moveTo>
                  <a:lnTo>
                    <a:pt x="120" y="787"/>
                  </a:lnTo>
                  <a:cubicBezTo>
                    <a:pt x="1" y="882"/>
                    <a:pt x="1" y="1120"/>
                    <a:pt x="120" y="1263"/>
                  </a:cubicBezTo>
                  <a:lnTo>
                    <a:pt x="2049" y="3192"/>
                  </a:lnTo>
                  <a:cubicBezTo>
                    <a:pt x="2108" y="3251"/>
                    <a:pt x="2197" y="3281"/>
                    <a:pt x="2287" y="3281"/>
                  </a:cubicBezTo>
                  <a:cubicBezTo>
                    <a:pt x="2376" y="3281"/>
                    <a:pt x="2465" y="3251"/>
                    <a:pt x="2525" y="3192"/>
                  </a:cubicBezTo>
                  <a:lnTo>
                    <a:pt x="3716" y="2001"/>
                  </a:lnTo>
                  <a:lnTo>
                    <a:pt x="2263" y="477"/>
                  </a:lnTo>
                  <a:cubicBezTo>
                    <a:pt x="2126" y="545"/>
                    <a:pt x="1976" y="578"/>
                    <a:pt x="1825" y="578"/>
                  </a:cubicBezTo>
                  <a:cubicBezTo>
                    <a:pt x="1449" y="578"/>
                    <a:pt x="1068" y="374"/>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0"/>
            <p:cNvSpPr/>
            <p:nvPr/>
          </p:nvSpPr>
          <p:spPr>
            <a:xfrm>
              <a:off x="4051555" y="2201179"/>
              <a:ext cx="259188" cy="275126"/>
            </a:xfrm>
            <a:custGeom>
              <a:rect b="b" l="l" r="r" t="t"/>
              <a:pathLst>
                <a:path extrusionOk="0" h="8217" w="7741">
                  <a:moveTo>
                    <a:pt x="5788" y="1602"/>
                  </a:moveTo>
                  <a:cubicBezTo>
                    <a:pt x="5877" y="1602"/>
                    <a:pt x="5966" y="1631"/>
                    <a:pt x="6026" y="1691"/>
                  </a:cubicBezTo>
                  <a:cubicBezTo>
                    <a:pt x="6145" y="1810"/>
                    <a:pt x="6145" y="2048"/>
                    <a:pt x="6026" y="2167"/>
                  </a:cubicBezTo>
                  <a:cubicBezTo>
                    <a:pt x="5966" y="2239"/>
                    <a:pt x="5889" y="2274"/>
                    <a:pt x="5806" y="2274"/>
                  </a:cubicBezTo>
                  <a:cubicBezTo>
                    <a:pt x="5722" y="2274"/>
                    <a:pt x="5633" y="2239"/>
                    <a:pt x="5550" y="2167"/>
                  </a:cubicBezTo>
                  <a:cubicBezTo>
                    <a:pt x="5431" y="2048"/>
                    <a:pt x="5431" y="1810"/>
                    <a:pt x="5550" y="1691"/>
                  </a:cubicBezTo>
                  <a:cubicBezTo>
                    <a:pt x="5609" y="1631"/>
                    <a:pt x="5699" y="1602"/>
                    <a:pt x="5788" y="1602"/>
                  </a:cubicBezTo>
                  <a:close/>
                  <a:moveTo>
                    <a:pt x="4835" y="2554"/>
                  </a:moveTo>
                  <a:cubicBezTo>
                    <a:pt x="4925" y="2554"/>
                    <a:pt x="5014" y="2584"/>
                    <a:pt x="5073" y="2643"/>
                  </a:cubicBezTo>
                  <a:cubicBezTo>
                    <a:pt x="5240" y="2786"/>
                    <a:pt x="5240" y="3001"/>
                    <a:pt x="5073" y="3120"/>
                  </a:cubicBezTo>
                  <a:cubicBezTo>
                    <a:pt x="5014" y="3179"/>
                    <a:pt x="4925" y="3209"/>
                    <a:pt x="4835" y="3209"/>
                  </a:cubicBezTo>
                  <a:cubicBezTo>
                    <a:pt x="4746" y="3209"/>
                    <a:pt x="4657" y="3179"/>
                    <a:pt x="4597" y="3120"/>
                  </a:cubicBezTo>
                  <a:cubicBezTo>
                    <a:pt x="4478" y="3001"/>
                    <a:pt x="4478" y="2763"/>
                    <a:pt x="4597" y="2643"/>
                  </a:cubicBezTo>
                  <a:cubicBezTo>
                    <a:pt x="4657" y="2584"/>
                    <a:pt x="4746" y="2554"/>
                    <a:pt x="4835" y="2554"/>
                  </a:cubicBezTo>
                  <a:close/>
                  <a:moveTo>
                    <a:pt x="3883" y="3531"/>
                  </a:moveTo>
                  <a:cubicBezTo>
                    <a:pt x="3972" y="3531"/>
                    <a:pt x="4061" y="3560"/>
                    <a:pt x="4121" y="3620"/>
                  </a:cubicBezTo>
                  <a:cubicBezTo>
                    <a:pt x="4240" y="3739"/>
                    <a:pt x="4240" y="3953"/>
                    <a:pt x="4121" y="4096"/>
                  </a:cubicBezTo>
                  <a:cubicBezTo>
                    <a:pt x="4061" y="4156"/>
                    <a:pt x="3972" y="4185"/>
                    <a:pt x="3883" y="4185"/>
                  </a:cubicBezTo>
                  <a:cubicBezTo>
                    <a:pt x="3793" y="4185"/>
                    <a:pt x="3704" y="4156"/>
                    <a:pt x="3645" y="4096"/>
                  </a:cubicBezTo>
                  <a:cubicBezTo>
                    <a:pt x="3525" y="3977"/>
                    <a:pt x="3525" y="3739"/>
                    <a:pt x="3645" y="3620"/>
                  </a:cubicBezTo>
                  <a:cubicBezTo>
                    <a:pt x="3704" y="3560"/>
                    <a:pt x="3793" y="3531"/>
                    <a:pt x="3883" y="3531"/>
                  </a:cubicBezTo>
                  <a:close/>
                  <a:moveTo>
                    <a:pt x="2906" y="4483"/>
                  </a:moveTo>
                  <a:cubicBezTo>
                    <a:pt x="2996" y="4483"/>
                    <a:pt x="3085" y="4513"/>
                    <a:pt x="3144" y="4572"/>
                  </a:cubicBezTo>
                  <a:cubicBezTo>
                    <a:pt x="3264" y="4692"/>
                    <a:pt x="3287" y="4930"/>
                    <a:pt x="3144" y="5049"/>
                  </a:cubicBezTo>
                  <a:cubicBezTo>
                    <a:pt x="3085" y="5108"/>
                    <a:pt x="2996" y="5138"/>
                    <a:pt x="2906" y="5138"/>
                  </a:cubicBezTo>
                  <a:cubicBezTo>
                    <a:pt x="2817" y="5138"/>
                    <a:pt x="2728" y="5108"/>
                    <a:pt x="2668" y="5049"/>
                  </a:cubicBezTo>
                  <a:cubicBezTo>
                    <a:pt x="2549" y="4930"/>
                    <a:pt x="2549" y="4692"/>
                    <a:pt x="2668" y="4572"/>
                  </a:cubicBezTo>
                  <a:cubicBezTo>
                    <a:pt x="2728" y="4513"/>
                    <a:pt x="2817" y="4483"/>
                    <a:pt x="2906" y="4483"/>
                  </a:cubicBezTo>
                  <a:close/>
                  <a:moveTo>
                    <a:pt x="5312" y="0"/>
                  </a:moveTo>
                  <a:lnTo>
                    <a:pt x="1" y="5358"/>
                  </a:lnTo>
                  <a:cubicBezTo>
                    <a:pt x="501" y="5620"/>
                    <a:pt x="715" y="6216"/>
                    <a:pt x="477" y="6716"/>
                  </a:cubicBezTo>
                  <a:lnTo>
                    <a:pt x="1954" y="8216"/>
                  </a:lnTo>
                  <a:lnTo>
                    <a:pt x="7741" y="2429"/>
                  </a:lnTo>
                  <a:lnTo>
                    <a:pt x="53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0"/>
          <p:cNvGrpSpPr/>
          <p:nvPr/>
        </p:nvGrpSpPr>
        <p:grpSpPr>
          <a:xfrm>
            <a:off x="3257384" y="2146937"/>
            <a:ext cx="204176" cy="386756"/>
            <a:chOff x="3257384" y="2146937"/>
            <a:chExt cx="204176" cy="386756"/>
          </a:xfrm>
        </p:grpSpPr>
        <p:sp>
          <p:nvSpPr>
            <p:cNvPr id="948" name="Google Shape;948;p50"/>
            <p:cNvSpPr/>
            <p:nvPr/>
          </p:nvSpPr>
          <p:spPr>
            <a:xfrm>
              <a:off x="3392151" y="2442755"/>
              <a:ext cx="23136" cy="46306"/>
            </a:xfrm>
            <a:custGeom>
              <a:rect b="b" l="l" r="r" t="t"/>
              <a:pathLst>
                <a:path extrusionOk="0" h="1383" w="691">
                  <a:moveTo>
                    <a:pt x="0" y="1"/>
                  </a:moveTo>
                  <a:lnTo>
                    <a:pt x="0" y="1382"/>
                  </a:lnTo>
                  <a:cubicBezTo>
                    <a:pt x="405" y="1311"/>
                    <a:pt x="691" y="1001"/>
                    <a:pt x="691" y="596"/>
                  </a:cubicBez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0"/>
            <p:cNvSpPr/>
            <p:nvPr/>
          </p:nvSpPr>
          <p:spPr>
            <a:xfrm>
              <a:off x="3300442" y="2441985"/>
              <a:ext cx="23170" cy="46273"/>
            </a:xfrm>
            <a:custGeom>
              <a:rect b="b" l="l" r="r" t="t"/>
              <a:pathLst>
                <a:path extrusionOk="0" h="1382" w="692">
                  <a:moveTo>
                    <a:pt x="1" y="0"/>
                  </a:moveTo>
                  <a:lnTo>
                    <a:pt x="1" y="595"/>
                  </a:lnTo>
                  <a:cubicBezTo>
                    <a:pt x="1" y="976"/>
                    <a:pt x="310" y="1334"/>
                    <a:pt x="691" y="1381"/>
                  </a:cubicBezTo>
                  <a:lnTo>
                    <a:pt x="691" y="24"/>
                  </a:lnTo>
                  <a:cubicBezTo>
                    <a:pt x="334" y="24"/>
                    <a:pt x="215"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0"/>
            <p:cNvSpPr/>
            <p:nvPr/>
          </p:nvSpPr>
          <p:spPr>
            <a:xfrm>
              <a:off x="3257384" y="2146937"/>
              <a:ext cx="204176" cy="271141"/>
            </a:xfrm>
            <a:custGeom>
              <a:rect b="b" l="l" r="r" t="t"/>
              <a:pathLst>
                <a:path extrusionOk="0" h="8098" w="6098">
                  <a:moveTo>
                    <a:pt x="2025" y="1"/>
                  </a:moveTo>
                  <a:lnTo>
                    <a:pt x="2025" y="1739"/>
                  </a:lnTo>
                  <a:cubicBezTo>
                    <a:pt x="2025" y="1906"/>
                    <a:pt x="1882" y="2049"/>
                    <a:pt x="1715" y="2049"/>
                  </a:cubicBezTo>
                  <a:cubicBezTo>
                    <a:pt x="1525" y="2049"/>
                    <a:pt x="1382" y="1906"/>
                    <a:pt x="1382" y="1739"/>
                  </a:cubicBezTo>
                  <a:lnTo>
                    <a:pt x="1382" y="25"/>
                  </a:lnTo>
                  <a:cubicBezTo>
                    <a:pt x="596" y="191"/>
                    <a:pt x="1" y="858"/>
                    <a:pt x="1" y="1692"/>
                  </a:cubicBezTo>
                  <a:lnTo>
                    <a:pt x="1" y="2739"/>
                  </a:lnTo>
                  <a:lnTo>
                    <a:pt x="2382" y="2739"/>
                  </a:lnTo>
                  <a:cubicBezTo>
                    <a:pt x="2573" y="2739"/>
                    <a:pt x="2716" y="2882"/>
                    <a:pt x="2716" y="3073"/>
                  </a:cubicBezTo>
                  <a:cubicBezTo>
                    <a:pt x="2716" y="3239"/>
                    <a:pt x="2573" y="3406"/>
                    <a:pt x="2382" y="3406"/>
                  </a:cubicBezTo>
                  <a:lnTo>
                    <a:pt x="1" y="3406"/>
                  </a:lnTo>
                  <a:lnTo>
                    <a:pt x="1" y="4073"/>
                  </a:lnTo>
                  <a:lnTo>
                    <a:pt x="2382" y="4073"/>
                  </a:lnTo>
                  <a:cubicBezTo>
                    <a:pt x="2573" y="4073"/>
                    <a:pt x="2716" y="4240"/>
                    <a:pt x="2716" y="4406"/>
                  </a:cubicBezTo>
                  <a:cubicBezTo>
                    <a:pt x="2716" y="4597"/>
                    <a:pt x="2573" y="4740"/>
                    <a:pt x="2382" y="4740"/>
                  </a:cubicBezTo>
                  <a:lnTo>
                    <a:pt x="1" y="4740"/>
                  </a:lnTo>
                  <a:lnTo>
                    <a:pt x="1" y="5430"/>
                  </a:lnTo>
                  <a:lnTo>
                    <a:pt x="2382" y="5430"/>
                  </a:lnTo>
                  <a:cubicBezTo>
                    <a:pt x="2573" y="5430"/>
                    <a:pt x="2716" y="5573"/>
                    <a:pt x="2716" y="5740"/>
                  </a:cubicBezTo>
                  <a:cubicBezTo>
                    <a:pt x="2716" y="5931"/>
                    <a:pt x="2573" y="6073"/>
                    <a:pt x="2382" y="6073"/>
                  </a:cubicBezTo>
                  <a:lnTo>
                    <a:pt x="1" y="6073"/>
                  </a:lnTo>
                  <a:lnTo>
                    <a:pt x="1" y="6407"/>
                  </a:lnTo>
                  <a:cubicBezTo>
                    <a:pt x="1" y="7336"/>
                    <a:pt x="787" y="8098"/>
                    <a:pt x="1715" y="8098"/>
                  </a:cubicBezTo>
                  <a:lnTo>
                    <a:pt x="2025" y="8098"/>
                  </a:lnTo>
                  <a:lnTo>
                    <a:pt x="2025" y="7097"/>
                  </a:lnTo>
                  <a:cubicBezTo>
                    <a:pt x="2025" y="6907"/>
                    <a:pt x="2192" y="6764"/>
                    <a:pt x="2358" y="6764"/>
                  </a:cubicBezTo>
                  <a:cubicBezTo>
                    <a:pt x="2549" y="6764"/>
                    <a:pt x="2692" y="6907"/>
                    <a:pt x="2692" y="7097"/>
                  </a:cubicBezTo>
                  <a:lnTo>
                    <a:pt x="2692" y="8098"/>
                  </a:lnTo>
                  <a:lnTo>
                    <a:pt x="3382" y="8098"/>
                  </a:lnTo>
                  <a:lnTo>
                    <a:pt x="3382" y="7097"/>
                  </a:lnTo>
                  <a:cubicBezTo>
                    <a:pt x="3382" y="6907"/>
                    <a:pt x="3525" y="6764"/>
                    <a:pt x="3692" y="6764"/>
                  </a:cubicBezTo>
                  <a:cubicBezTo>
                    <a:pt x="3882" y="6764"/>
                    <a:pt x="4025" y="6907"/>
                    <a:pt x="4025" y="7097"/>
                  </a:cubicBezTo>
                  <a:lnTo>
                    <a:pt x="4025" y="8098"/>
                  </a:lnTo>
                  <a:lnTo>
                    <a:pt x="4359" y="8098"/>
                  </a:lnTo>
                  <a:cubicBezTo>
                    <a:pt x="5288" y="8098"/>
                    <a:pt x="6050" y="7336"/>
                    <a:pt x="6050" y="6407"/>
                  </a:cubicBezTo>
                  <a:lnTo>
                    <a:pt x="6050" y="6073"/>
                  </a:lnTo>
                  <a:lnTo>
                    <a:pt x="3668" y="6073"/>
                  </a:lnTo>
                  <a:cubicBezTo>
                    <a:pt x="3501" y="6073"/>
                    <a:pt x="3335" y="5931"/>
                    <a:pt x="3335" y="5740"/>
                  </a:cubicBezTo>
                  <a:cubicBezTo>
                    <a:pt x="3335" y="5573"/>
                    <a:pt x="3501" y="5430"/>
                    <a:pt x="3668" y="5430"/>
                  </a:cubicBezTo>
                  <a:lnTo>
                    <a:pt x="6050" y="5430"/>
                  </a:lnTo>
                  <a:lnTo>
                    <a:pt x="6050" y="4740"/>
                  </a:lnTo>
                  <a:lnTo>
                    <a:pt x="3668" y="4740"/>
                  </a:lnTo>
                  <a:cubicBezTo>
                    <a:pt x="3501" y="4740"/>
                    <a:pt x="3335" y="4597"/>
                    <a:pt x="3335" y="4406"/>
                  </a:cubicBezTo>
                  <a:cubicBezTo>
                    <a:pt x="3335" y="4240"/>
                    <a:pt x="3501" y="4073"/>
                    <a:pt x="3668" y="4073"/>
                  </a:cubicBezTo>
                  <a:lnTo>
                    <a:pt x="6050" y="4073"/>
                  </a:lnTo>
                  <a:lnTo>
                    <a:pt x="6050" y="3406"/>
                  </a:lnTo>
                  <a:lnTo>
                    <a:pt x="3668" y="3406"/>
                  </a:lnTo>
                  <a:cubicBezTo>
                    <a:pt x="3501" y="3406"/>
                    <a:pt x="3335" y="3239"/>
                    <a:pt x="3335" y="3073"/>
                  </a:cubicBezTo>
                  <a:cubicBezTo>
                    <a:pt x="3359" y="2882"/>
                    <a:pt x="3501" y="2739"/>
                    <a:pt x="3716" y="2739"/>
                  </a:cubicBezTo>
                  <a:lnTo>
                    <a:pt x="6097" y="2739"/>
                  </a:lnTo>
                  <a:lnTo>
                    <a:pt x="6097" y="1692"/>
                  </a:lnTo>
                  <a:cubicBezTo>
                    <a:pt x="6097" y="858"/>
                    <a:pt x="5502" y="191"/>
                    <a:pt x="4716" y="25"/>
                  </a:cubicBezTo>
                  <a:lnTo>
                    <a:pt x="4716" y="1739"/>
                  </a:lnTo>
                  <a:cubicBezTo>
                    <a:pt x="4716" y="1906"/>
                    <a:pt x="4573" y="2049"/>
                    <a:pt x="4383" y="2049"/>
                  </a:cubicBezTo>
                  <a:cubicBezTo>
                    <a:pt x="4216" y="2049"/>
                    <a:pt x="4049" y="1906"/>
                    <a:pt x="4049" y="1739"/>
                  </a:cubicBezTo>
                  <a:lnTo>
                    <a:pt x="4049" y="1"/>
                  </a:lnTo>
                  <a:lnTo>
                    <a:pt x="3382" y="1"/>
                  </a:lnTo>
                  <a:lnTo>
                    <a:pt x="3382" y="1739"/>
                  </a:lnTo>
                  <a:cubicBezTo>
                    <a:pt x="3382" y="1906"/>
                    <a:pt x="3216" y="2049"/>
                    <a:pt x="3049" y="2049"/>
                  </a:cubicBezTo>
                  <a:cubicBezTo>
                    <a:pt x="2858" y="2049"/>
                    <a:pt x="2716" y="1906"/>
                    <a:pt x="2716" y="1739"/>
                  </a:cubicBezTo>
                  <a:lnTo>
                    <a:pt x="2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0"/>
            <p:cNvSpPr/>
            <p:nvPr/>
          </p:nvSpPr>
          <p:spPr>
            <a:xfrm>
              <a:off x="3316380" y="2442755"/>
              <a:ext cx="83773" cy="90938"/>
            </a:xfrm>
            <a:custGeom>
              <a:rect b="b" l="l" r="r" t="t"/>
              <a:pathLst>
                <a:path extrusionOk="0" h="2716" w="2502">
                  <a:moveTo>
                    <a:pt x="1263" y="1"/>
                  </a:moveTo>
                  <a:cubicBezTo>
                    <a:pt x="1073" y="1"/>
                    <a:pt x="930" y="144"/>
                    <a:pt x="930" y="334"/>
                  </a:cubicBezTo>
                  <a:lnTo>
                    <a:pt x="930" y="2073"/>
                  </a:lnTo>
                  <a:lnTo>
                    <a:pt x="334" y="2073"/>
                  </a:lnTo>
                  <a:cubicBezTo>
                    <a:pt x="168" y="2073"/>
                    <a:pt x="1" y="2216"/>
                    <a:pt x="1" y="2382"/>
                  </a:cubicBezTo>
                  <a:cubicBezTo>
                    <a:pt x="1" y="2573"/>
                    <a:pt x="168" y="2716"/>
                    <a:pt x="334" y="2716"/>
                  </a:cubicBezTo>
                  <a:lnTo>
                    <a:pt x="2144" y="2716"/>
                  </a:lnTo>
                  <a:cubicBezTo>
                    <a:pt x="2335" y="2716"/>
                    <a:pt x="2478" y="2573"/>
                    <a:pt x="2478" y="2382"/>
                  </a:cubicBezTo>
                  <a:cubicBezTo>
                    <a:pt x="2501" y="2216"/>
                    <a:pt x="2335" y="2073"/>
                    <a:pt x="2144" y="2073"/>
                  </a:cubicBezTo>
                  <a:lnTo>
                    <a:pt x="1597" y="2073"/>
                  </a:lnTo>
                  <a:lnTo>
                    <a:pt x="1597" y="334"/>
                  </a:lnTo>
                  <a:cubicBezTo>
                    <a:pt x="1597" y="144"/>
                    <a:pt x="1430"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50"/>
          <p:cNvGrpSpPr/>
          <p:nvPr/>
        </p:nvGrpSpPr>
        <p:grpSpPr>
          <a:xfrm>
            <a:off x="4789141" y="2146134"/>
            <a:ext cx="388330" cy="389167"/>
            <a:chOff x="4789141" y="2146134"/>
            <a:chExt cx="388330" cy="389167"/>
          </a:xfrm>
        </p:grpSpPr>
        <p:sp>
          <p:nvSpPr>
            <p:cNvPr id="953" name="Google Shape;953;p50"/>
            <p:cNvSpPr/>
            <p:nvPr/>
          </p:nvSpPr>
          <p:spPr>
            <a:xfrm>
              <a:off x="4903149" y="2398123"/>
              <a:ext cx="23170" cy="23136"/>
            </a:xfrm>
            <a:custGeom>
              <a:rect b="b" l="l" r="r" t="t"/>
              <a:pathLst>
                <a:path extrusionOk="0" h="691" w="692">
                  <a:moveTo>
                    <a:pt x="1" y="0"/>
                  </a:moveTo>
                  <a:lnTo>
                    <a:pt x="1" y="691"/>
                  </a:lnTo>
                  <a:lnTo>
                    <a:pt x="691" y="691"/>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0"/>
            <p:cNvSpPr/>
            <p:nvPr/>
          </p:nvSpPr>
          <p:spPr>
            <a:xfrm>
              <a:off x="4789141" y="2352654"/>
              <a:ext cx="388330" cy="182647"/>
            </a:xfrm>
            <a:custGeom>
              <a:rect b="b" l="l" r="r" t="t"/>
              <a:pathLst>
                <a:path extrusionOk="0" h="5455" w="11598">
                  <a:moveTo>
                    <a:pt x="0" y="1"/>
                  </a:moveTo>
                  <a:lnTo>
                    <a:pt x="0" y="4216"/>
                  </a:lnTo>
                  <a:cubicBezTo>
                    <a:pt x="0" y="4907"/>
                    <a:pt x="548" y="5454"/>
                    <a:pt x="1239" y="5454"/>
                  </a:cubicBezTo>
                  <a:lnTo>
                    <a:pt x="10360" y="5454"/>
                  </a:lnTo>
                  <a:cubicBezTo>
                    <a:pt x="11026" y="5454"/>
                    <a:pt x="11598" y="4907"/>
                    <a:pt x="11598" y="4216"/>
                  </a:cubicBezTo>
                  <a:lnTo>
                    <a:pt x="11598" y="1"/>
                  </a:lnTo>
                  <a:lnTo>
                    <a:pt x="10241" y="1"/>
                  </a:lnTo>
                  <a:lnTo>
                    <a:pt x="10241" y="4097"/>
                  </a:lnTo>
                  <a:lnTo>
                    <a:pt x="1358" y="4097"/>
                  </a:ln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0"/>
            <p:cNvSpPr/>
            <p:nvPr/>
          </p:nvSpPr>
          <p:spPr>
            <a:xfrm>
              <a:off x="4857713" y="2352654"/>
              <a:ext cx="22366" cy="22366"/>
            </a:xfrm>
            <a:custGeom>
              <a:rect b="b" l="l" r="r" t="t"/>
              <a:pathLst>
                <a:path extrusionOk="0" h="668" w="668">
                  <a:moveTo>
                    <a:pt x="0" y="1"/>
                  </a:moveTo>
                  <a:lnTo>
                    <a:pt x="0" y="668"/>
                  </a:lnTo>
                  <a:lnTo>
                    <a:pt x="667" y="668"/>
                  </a:lnTo>
                  <a:lnTo>
                    <a:pt x="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0"/>
            <p:cNvSpPr/>
            <p:nvPr/>
          </p:nvSpPr>
          <p:spPr>
            <a:xfrm>
              <a:off x="4903149" y="2352654"/>
              <a:ext cx="23170" cy="22366"/>
            </a:xfrm>
            <a:custGeom>
              <a:rect b="b" l="l" r="r" t="t"/>
              <a:pathLst>
                <a:path extrusionOk="0" h="668" w="692">
                  <a:moveTo>
                    <a:pt x="1" y="1"/>
                  </a:moveTo>
                  <a:lnTo>
                    <a:pt x="1" y="668"/>
                  </a:lnTo>
                  <a:lnTo>
                    <a:pt x="691" y="668"/>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0"/>
            <p:cNvSpPr/>
            <p:nvPr/>
          </p:nvSpPr>
          <p:spPr>
            <a:xfrm>
              <a:off x="4949422" y="2398123"/>
              <a:ext cx="23136" cy="23136"/>
            </a:xfrm>
            <a:custGeom>
              <a:rect b="b" l="l" r="r" t="t"/>
              <a:pathLst>
                <a:path extrusionOk="0" h="691" w="691">
                  <a:moveTo>
                    <a:pt x="0" y="0"/>
                  </a:moveTo>
                  <a:lnTo>
                    <a:pt x="0" y="691"/>
                  </a:lnTo>
                  <a:lnTo>
                    <a:pt x="691" y="691"/>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0"/>
            <p:cNvSpPr/>
            <p:nvPr/>
          </p:nvSpPr>
          <p:spPr>
            <a:xfrm>
              <a:off x="4903149" y="2442755"/>
              <a:ext cx="23170" cy="23170"/>
            </a:xfrm>
            <a:custGeom>
              <a:rect b="b" l="l" r="r" t="t"/>
              <a:pathLst>
                <a:path extrusionOk="0" h="692" w="692">
                  <a:moveTo>
                    <a:pt x="1" y="1"/>
                  </a:moveTo>
                  <a:lnTo>
                    <a:pt x="1"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0"/>
            <p:cNvSpPr/>
            <p:nvPr/>
          </p:nvSpPr>
          <p:spPr>
            <a:xfrm>
              <a:off x="4857713" y="2442755"/>
              <a:ext cx="22366" cy="23170"/>
            </a:xfrm>
            <a:custGeom>
              <a:rect b="b" l="l" r="r" t="t"/>
              <a:pathLst>
                <a:path extrusionOk="0" h="692" w="668">
                  <a:moveTo>
                    <a:pt x="0" y="1"/>
                  </a:moveTo>
                  <a:lnTo>
                    <a:pt x="0" y="691"/>
                  </a:lnTo>
                  <a:lnTo>
                    <a:pt x="667" y="691"/>
                  </a:lnTo>
                  <a:lnTo>
                    <a:pt x="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4857713" y="2398123"/>
              <a:ext cx="22366" cy="23136"/>
            </a:xfrm>
            <a:custGeom>
              <a:rect b="b" l="l" r="r" t="t"/>
              <a:pathLst>
                <a:path extrusionOk="0" h="691" w="668">
                  <a:moveTo>
                    <a:pt x="0" y="0"/>
                  </a:moveTo>
                  <a:lnTo>
                    <a:pt x="0" y="691"/>
                  </a:lnTo>
                  <a:lnTo>
                    <a:pt x="667" y="691"/>
                  </a:ln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p:nvPr/>
          </p:nvSpPr>
          <p:spPr>
            <a:xfrm>
              <a:off x="4994858" y="2398123"/>
              <a:ext cx="23170" cy="23136"/>
            </a:xfrm>
            <a:custGeom>
              <a:rect b="b" l="l" r="r" t="t"/>
              <a:pathLst>
                <a:path extrusionOk="0" h="691" w="692">
                  <a:moveTo>
                    <a:pt x="0" y="0"/>
                  </a:moveTo>
                  <a:lnTo>
                    <a:pt x="0" y="691"/>
                  </a:lnTo>
                  <a:lnTo>
                    <a:pt x="691" y="691"/>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0"/>
            <p:cNvSpPr/>
            <p:nvPr/>
          </p:nvSpPr>
          <p:spPr>
            <a:xfrm>
              <a:off x="5086566" y="2442755"/>
              <a:ext cx="23136" cy="23170"/>
            </a:xfrm>
            <a:custGeom>
              <a:rect b="b" l="l" r="r" t="t"/>
              <a:pathLst>
                <a:path extrusionOk="0" h="692" w="691">
                  <a:moveTo>
                    <a:pt x="0" y="1"/>
                  </a:moveTo>
                  <a:lnTo>
                    <a:pt x="0"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0"/>
            <p:cNvSpPr/>
            <p:nvPr/>
          </p:nvSpPr>
          <p:spPr>
            <a:xfrm>
              <a:off x="5086566" y="2398123"/>
              <a:ext cx="23136" cy="23136"/>
            </a:xfrm>
            <a:custGeom>
              <a:rect b="b" l="l" r="r" t="t"/>
              <a:pathLst>
                <a:path extrusionOk="0" h="691" w="691">
                  <a:moveTo>
                    <a:pt x="0" y="0"/>
                  </a:moveTo>
                  <a:lnTo>
                    <a:pt x="0" y="691"/>
                  </a:lnTo>
                  <a:lnTo>
                    <a:pt x="691" y="691"/>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0"/>
            <p:cNvSpPr/>
            <p:nvPr/>
          </p:nvSpPr>
          <p:spPr>
            <a:xfrm>
              <a:off x="5041097" y="2442755"/>
              <a:ext cx="23170" cy="23170"/>
            </a:xfrm>
            <a:custGeom>
              <a:rect b="b" l="l" r="r" t="t"/>
              <a:pathLst>
                <a:path extrusionOk="0" h="692" w="692">
                  <a:moveTo>
                    <a:pt x="1" y="1"/>
                  </a:moveTo>
                  <a:lnTo>
                    <a:pt x="1"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5086566" y="2352654"/>
              <a:ext cx="23136" cy="22366"/>
            </a:xfrm>
            <a:custGeom>
              <a:rect b="b" l="l" r="r" t="t"/>
              <a:pathLst>
                <a:path extrusionOk="0" h="668" w="691">
                  <a:moveTo>
                    <a:pt x="0" y="1"/>
                  </a:moveTo>
                  <a:lnTo>
                    <a:pt x="0" y="668"/>
                  </a:lnTo>
                  <a:lnTo>
                    <a:pt x="691" y="668"/>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4949422" y="2352654"/>
              <a:ext cx="23136" cy="22366"/>
            </a:xfrm>
            <a:custGeom>
              <a:rect b="b" l="l" r="r" t="t"/>
              <a:pathLst>
                <a:path extrusionOk="0" h="668" w="691">
                  <a:moveTo>
                    <a:pt x="0" y="1"/>
                  </a:moveTo>
                  <a:lnTo>
                    <a:pt x="0" y="668"/>
                  </a:lnTo>
                  <a:lnTo>
                    <a:pt x="691" y="668"/>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4994858" y="2352654"/>
              <a:ext cx="23170" cy="22366"/>
            </a:xfrm>
            <a:custGeom>
              <a:rect b="b" l="l" r="r" t="t"/>
              <a:pathLst>
                <a:path extrusionOk="0" h="668" w="692">
                  <a:moveTo>
                    <a:pt x="0" y="1"/>
                  </a:moveTo>
                  <a:lnTo>
                    <a:pt x="0" y="668"/>
                  </a:lnTo>
                  <a:lnTo>
                    <a:pt x="691" y="668"/>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4949422" y="2442755"/>
              <a:ext cx="23136" cy="23170"/>
            </a:xfrm>
            <a:custGeom>
              <a:rect b="b" l="l" r="r" t="t"/>
              <a:pathLst>
                <a:path extrusionOk="0" h="692" w="691">
                  <a:moveTo>
                    <a:pt x="0" y="1"/>
                  </a:moveTo>
                  <a:lnTo>
                    <a:pt x="0"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5041097" y="2398123"/>
              <a:ext cx="23170" cy="23136"/>
            </a:xfrm>
            <a:custGeom>
              <a:rect b="b" l="l" r="r" t="t"/>
              <a:pathLst>
                <a:path extrusionOk="0" h="691" w="692">
                  <a:moveTo>
                    <a:pt x="1" y="0"/>
                  </a:moveTo>
                  <a:lnTo>
                    <a:pt x="1" y="691"/>
                  </a:lnTo>
                  <a:lnTo>
                    <a:pt x="691" y="691"/>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5041097" y="2352654"/>
              <a:ext cx="23170" cy="22366"/>
            </a:xfrm>
            <a:custGeom>
              <a:rect b="b" l="l" r="r" t="t"/>
              <a:pathLst>
                <a:path extrusionOk="0" h="668" w="692">
                  <a:moveTo>
                    <a:pt x="1" y="1"/>
                  </a:moveTo>
                  <a:lnTo>
                    <a:pt x="1" y="668"/>
                  </a:lnTo>
                  <a:lnTo>
                    <a:pt x="691" y="668"/>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0"/>
            <p:cNvSpPr/>
            <p:nvPr/>
          </p:nvSpPr>
          <p:spPr>
            <a:xfrm>
              <a:off x="4994858" y="2442755"/>
              <a:ext cx="23170" cy="23170"/>
            </a:xfrm>
            <a:custGeom>
              <a:rect b="b" l="l" r="r" t="t"/>
              <a:pathLst>
                <a:path extrusionOk="0" h="692" w="692">
                  <a:moveTo>
                    <a:pt x="0" y="1"/>
                  </a:moveTo>
                  <a:lnTo>
                    <a:pt x="0"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0"/>
            <p:cNvSpPr/>
            <p:nvPr/>
          </p:nvSpPr>
          <p:spPr>
            <a:xfrm>
              <a:off x="5041097" y="2260979"/>
              <a:ext cx="23170" cy="22333"/>
            </a:xfrm>
            <a:custGeom>
              <a:rect b="b" l="l" r="r" t="t"/>
              <a:pathLst>
                <a:path extrusionOk="0" h="667" w="692">
                  <a:moveTo>
                    <a:pt x="334" y="0"/>
                  </a:moveTo>
                  <a:cubicBezTo>
                    <a:pt x="144" y="0"/>
                    <a:pt x="1" y="143"/>
                    <a:pt x="1" y="357"/>
                  </a:cubicBezTo>
                  <a:cubicBezTo>
                    <a:pt x="1" y="524"/>
                    <a:pt x="144" y="667"/>
                    <a:pt x="358" y="667"/>
                  </a:cubicBezTo>
                  <a:cubicBezTo>
                    <a:pt x="525" y="667"/>
                    <a:pt x="691" y="524"/>
                    <a:pt x="691" y="310"/>
                  </a:cubicBezTo>
                  <a:cubicBezTo>
                    <a:pt x="691" y="143"/>
                    <a:pt x="525"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4949422" y="2260979"/>
              <a:ext cx="23136" cy="22333"/>
            </a:xfrm>
            <a:custGeom>
              <a:rect b="b" l="l" r="r" t="t"/>
              <a:pathLst>
                <a:path extrusionOk="0" h="667" w="691">
                  <a:moveTo>
                    <a:pt x="310" y="0"/>
                  </a:moveTo>
                  <a:cubicBezTo>
                    <a:pt x="143" y="0"/>
                    <a:pt x="0" y="143"/>
                    <a:pt x="0" y="357"/>
                  </a:cubicBezTo>
                  <a:cubicBezTo>
                    <a:pt x="0" y="524"/>
                    <a:pt x="143" y="667"/>
                    <a:pt x="357" y="667"/>
                  </a:cubicBezTo>
                  <a:cubicBezTo>
                    <a:pt x="524" y="667"/>
                    <a:pt x="691" y="524"/>
                    <a:pt x="691" y="310"/>
                  </a:cubicBezTo>
                  <a:cubicBezTo>
                    <a:pt x="691" y="143"/>
                    <a:pt x="524"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0"/>
            <p:cNvSpPr/>
            <p:nvPr/>
          </p:nvSpPr>
          <p:spPr>
            <a:xfrm>
              <a:off x="4789141" y="2146134"/>
              <a:ext cx="388330" cy="183451"/>
            </a:xfrm>
            <a:custGeom>
              <a:rect b="b" l="l" r="r" t="t"/>
              <a:pathLst>
                <a:path extrusionOk="0" h="5479" w="11598">
                  <a:moveTo>
                    <a:pt x="7288" y="692"/>
                  </a:moveTo>
                  <a:cubicBezTo>
                    <a:pt x="7478" y="692"/>
                    <a:pt x="7692" y="811"/>
                    <a:pt x="7788" y="1001"/>
                  </a:cubicBezTo>
                  <a:lnTo>
                    <a:pt x="7978" y="1358"/>
                  </a:lnTo>
                  <a:lnTo>
                    <a:pt x="3596" y="1358"/>
                  </a:lnTo>
                  <a:lnTo>
                    <a:pt x="3811" y="1001"/>
                  </a:lnTo>
                  <a:cubicBezTo>
                    <a:pt x="3882" y="811"/>
                    <a:pt x="4096" y="692"/>
                    <a:pt x="4311" y="692"/>
                  </a:cubicBezTo>
                  <a:close/>
                  <a:moveTo>
                    <a:pt x="9907" y="2763"/>
                  </a:moveTo>
                  <a:cubicBezTo>
                    <a:pt x="10074" y="2763"/>
                    <a:pt x="10241" y="2906"/>
                    <a:pt x="10241" y="3097"/>
                  </a:cubicBezTo>
                  <a:cubicBezTo>
                    <a:pt x="10264" y="3263"/>
                    <a:pt x="10074" y="3430"/>
                    <a:pt x="9907" y="3430"/>
                  </a:cubicBezTo>
                  <a:cubicBezTo>
                    <a:pt x="9717" y="3430"/>
                    <a:pt x="9574" y="3263"/>
                    <a:pt x="9574" y="3097"/>
                  </a:cubicBezTo>
                  <a:cubicBezTo>
                    <a:pt x="9574" y="2906"/>
                    <a:pt x="9717" y="2763"/>
                    <a:pt x="9907" y="2763"/>
                  </a:cubicBezTo>
                  <a:close/>
                  <a:moveTo>
                    <a:pt x="2406" y="2763"/>
                  </a:moveTo>
                  <a:cubicBezTo>
                    <a:pt x="2977" y="2763"/>
                    <a:pt x="3406" y="3216"/>
                    <a:pt x="3406" y="3787"/>
                  </a:cubicBezTo>
                  <a:cubicBezTo>
                    <a:pt x="3406" y="4311"/>
                    <a:pt x="2977" y="4788"/>
                    <a:pt x="2406" y="4788"/>
                  </a:cubicBezTo>
                  <a:cubicBezTo>
                    <a:pt x="1834" y="4788"/>
                    <a:pt x="1382" y="4335"/>
                    <a:pt x="1382" y="3787"/>
                  </a:cubicBezTo>
                  <a:cubicBezTo>
                    <a:pt x="1382" y="3216"/>
                    <a:pt x="1834" y="2763"/>
                    <a:pt x="2406" y="2763"/>
                  </a:cubicBezTo>
                  <a:close/>
                  <a:moveTo>
                    <a:pt x="5097" y="2763"/>
                  </a:moveTo>
                  <a:cubicBezTo>
                    <a:pt x="5668" y="2763"/>
                    <a:pt x="6121" y="3216"/>
                    <a:pt x="6121" y="3787"/>
                  </a:cubicBezTo>
                  <a:cubicBezTo>
                    <a:pt x="6144" y="4311"/>
                    <a:pt x="5668" y="4788"/>
                    <a:pt x="5097" y="4788"/>
                  </a:cubicBezTo>
                  <a:cubicBezTo>
                    <a:pt x="4549" y="4788"/>
                    <a:pt x="4096" y="4335"/>
                    <a:pt x="4096" y="3787"/>
                  </a:cubicBezTo>
                  <a:cubicBezTo>
                    <a:pt x="4096" y="3216"/>
                    <a:pt x="4549" y="2763"/>
                    <a:pt x="5097" y="2763"/>
                  </a:cubicBezTo>
                  <a:close/>
                  <a:moveTo>
                    <a:pt x="7859" y="2763"/>
                  </a:moveTo>
                  <a:cubicBezTo>
                    <a:pt x="8407" y="2763"/>
                    <a:pt x="8859" y="3240"/>
                    <a:pt x="8859" y="3787"/>
                  </a:cubicBezTo>
                  <a:cubicBezTo>
                    <a:pt x="8883" y="4311"/>
                    <a:pt x="8407" y="4788"/>
                    <a:pt x="7859" y="4788"/>
                  </a:cubicBezTo>
                  <a:cubicBezTo>
                    <a:pt x="7288" y="4788"/>
                    <a:pt x="6835" y="4335"/>
                    <a:pt x="6835" y="3787"/>
                  </a:cubicBezTo>
                  <a:cubicBezTo>
                    <a:pt x="6835" y="3216"/>
                    <a:pt x="7288" y="2763"/>
                    <a:pt x="7859" y="2763"/>
                  </a:cubicBezTo>
                  <a:close/>
                  <a:moveTo>
                    <a:pt x="9907" y="4121"/>
                  </a:moveTo>
                  <a:cubicBezTo>
                    <a:pt x="10074" y="4121"/>
                    <a:pt x="10241" y="4287"/>
                    <a:pt x="10241" y="4454"/>
                  </a:cubicBezTo>
                  <a:cubicBezTo>
                    <a:pt x="10264" y="4645"/>
                    <a:pt x="10074" y="4788"/>
                    <a:pt x="9907" y="4788"/>
                  </a:cubicBezTo>
                  <a:cubicBezTo>
                    <a:pt x="9717" y="4788"/>
                    <a:pt x="9574" y="4645"/>
                    <a:pt x="9574" y="4454"/>
                  </a:cubicBezTo>
                  <a:cubicBezTo>
                    <a:pt x="9574" y="4287"/>
                    <a:pt x="9717" y="4121"/>
                    <a:pt x="9907" y="4121"/>
                  </a:cubicBezTo>
                  <a:close/>
                  <a:moveTo>
                    <a:pt x="4311" y="1"/>
                  </a:moveTo>
                  <a:cubicBezTo>
                    <a:pt x="3834" y="1"/>
                    <a:pt x="3406" y="263"/>
                    <a:pt x="3168" y="692"/>
                  </a:cubicBezTo>
                  <a:lnTo>
                    <a:pt x="2858" y="1358"/>
                  </a:lnTo>
                  <a:lnTo>
                    <a:pt x="1239" y="1358"/>
                  </a:lnTo>
                  <a:cubicBezTo>
                    <a:pt x="548" y="1358"/>
                    <a:pt x="0" y="1930"/>
                    <a:pt x="0" y="2620"/>
                  </a:cubicBezTo>
                  <a:lnTo>
                    <a:pt x="0" y="5478"/>
                  </a:lnTo>
                  <a:lnTo>
                    <a:pt x="11598" y="5478"/>
                  </a:lnTo>
                  <a:lnTo>
                    <a:pt x="11598" y="2620"/>
                  </a:lnTo>
                  <a:cubicBezTo>
                    <a:pt x="11598" y="1930"/>
                    <a:pt x="11050" y="1358"/>
                    <a:pt x="10360" y="1358"/>
                  </a:cubicBezTo>
                  <a:lnTo>
                    <a:pt x="8740" y="1358"/>
                  </a:lnTo>
                  <a:lnTo>
                    <a:pt x="8407" y="692"/>
                  </a:lnTo>
                  <a:cubicBezTo>
                    <a:pt x="8193" y="263"/>
                    <a:pt x="7764" y="1"/>
                    <a:pt x="7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0"/>
            <p:cNvSpPr/>
            <p:nvPr/>
          </p:nvSpPr>
          <p:spPr>
            <a:xfrm>
              <a:off x="4858517" y="2260979"/>
              <a:ext cx="23136" cy="22333"/>
            </a:xfrm>
            <a:custGeom>
              <a:rect b="b" l="l" r="r" t="t"/>
              <a:pathLst>
                <a:path extrusionOk="0" h="667" w="691">
                  <a:moveTo>
                    <a:pt x="334" y="0"/>
                  </a:moveTo>
                  <a:cubicBezTo>
                    <a:pt x="143" y="0"/>
                    <a:pt x="0" y="143"/>
                    <a:pt x="0" y="357"/>
                  </a:cubicBezTo>
                  <a:cubicBezTo>
                    <a:pt x="0" y="524"/>
                    <a:pt x="143" y="667"/>
                    <a:pt x="357" y="667"/>
                  </a:cubicBezTo>
                  <a:cubicBezTo>
                    <a:pt x="548" y="667"/>
                    <a:pt x="691" y="524"/>
                    <a:pt x="691" y="310"/>
                  </a:cubicBezTo>
                  <a:cubicBezTo>
                    <a:pt x="667" y="143"/>
                    <a:pt x="500"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0"/>
          <p:cNvGrpSpPr/>
          <p:nvPr/>
        </p:nvGrpSpPr>
        <p:grpSpPr>
          <a:xfrm>
            <a:off x="726542" y="4055038"/>
            <a:ext cx="388364" cy="365227"/>
            <a:chOff x="726542" y="4055038"/>
            <a:chExt cx="388364" cy="365227"/>
          </a:xfrm>
        </p:grpSpPr>
        <p:sp>
          <p:nvSpPr>
            <p:cNvPr id="977" name="Google Shape;977;p50"/>
            <p:cNvSpPr/>
            <p:nvPr/>
          </p:nvSpPr>
          <p:spPr>
            <a:xfrm>
              <a:off x="884412" y="4259817"/>
              <a:ext cx="71820" cy="159812"/>
            </a:xfrm>
            <a:custGeom>
              <a:rect b="b" l="l" r="r" t="t"/>
              <a:pathLst>
                <a:path extrusionOk="0" h="4773" w="2145">
                  <a:moveTo>
                    <a:pt x="1076" y="0"/>
                  </a:moveTo>
                  <a:cubicBezTo>
                    <a:pt x="920" y="0"/>
                    <a:pt x="805" y="76"/>
                    <a:pt x="763" y="243"/>
                  </a:cubicBezTo>
                  <a:lnTo>
                    <a:pt x="72" y="2291"/>
                  </a:lnTo>
                  <a:cubicBezTo>
                    <a:pt x="1" y="2481"/>
                    <a:pt x="96" y="2648"/>
                    <a:pt x="287" y="2720"/>
                  </a:cubicBezTo>
                  <a:cubicBezTo>
                    <a:pt x="316" y="2728"/>
                    <a:pt x="345" y="2732"/>
                    <a:pt x="375" y="2732"/>
                  </a:cubicBezTo>
                  <a:cubicBezTo>
                    <a:pt x="515" y="2732"/>
                    <a:pt x="652" y="2643"/>
                    <a:pt x="691" y="2505"/>
                  </a:cubicBezTo>
                  <a:lnTo>
                    <a:pt x="715" y="2434"/>
                  </a:lnTo>
                  <a:lnTo>
                    <a:pt x="715" y="4434"/>
                  </a:lnTo>
                  <a:cubicBezTo>
                    <a:pt x="715" y="4625"/>
                    <a:pt x="834" y="4744"/>
                    <a:pt x="1025" y="4768"/>
                  </a:cubicBezTo>
                  <a:cubicBezTo>
                    <a:pt x="1045" y="4771"/>
                    <a:pt x="1066" y="4772"/>
                    <a:pt x="1086" y="4772"/>
                  </a:cubicBezTo>
                  <a:cubicBezTo>
                    <a:pt x="1231" y="4772"/>
                    <a:pt x="1364" y="4697"/>
                    <a:pt x="1406" y="4530"/>
                  </a:cubicBezTo>
                  <a:lnTo>
                    <a:pt x="2096" y="2481"/>
                  </a:lnTo>
                  <a:cubicBezTo>
                    <a:pt x="2144" y="2339"/>
                    <a:pt x="2073" y="2148"/>
                    <a:pt x="1882" y="2100"/>
                  </a:cubicBezTo>
                  <a:cubicBezTo>
                    <a:pt x="1844" y="2084"/>
                    <a:pt x="1804" y="2076"/>
                    <a:pt x="1766" y="2076"/>
                  </a:cubicBezTo>
                  <a:cubicBezTo>
                    <a:pt x="1636" y="2076"/>
                    <a:pt x="1514" y="2162"/>
                    <a:pt x="1477" y="2291"/>
                  </a:cubicBezTo>
                  <a:lnTo>
                    <a:pt x="1430" y="2362"/>
                  </a:lnTo>
                  <a:lnTo>
                    <a:pt x="1430" y="338"/>
                  </a:lnTo>
                  <a:cubicBezTo>
                    <a:pt x="1430" y="148"/>
                    <a:pt x="1311" y="29"/>
                    <a:pt x="1144" y="5"/>
                  </a:cubicBezTo>
                  <a:cubicBezTo>
                    <a:pt x="1120" y="2"/>
                    <a:pt x="1098"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0"/>
            <p:cNvSpPr/>
            <p:nvPr/>
          </p:nvSpPr>
          <p:spPr>
            <a:xfrm>
              <a:off x="726542" y="4260755"/>
              <a:ext cx="68606" cy="157903"/>
            </a:xfrm>
            <a:custGeom>
              <a:rect b="b" l="l" r="r" t="t"/>
              <a:pathLst>
                <a:path extrusionOk="0" h="4716" w="2049">
                  <a:moveTo>
                    <a:pt x="2049" y="1"/>
                  </a:moveTo>
                  <a:cubicBezTo>
                    <a:pt x="882" y="167"/>
                    <a:pt x="1" y="1168"/>
                    <a:pt x="1" y="2358"/>
                  </a:cubicBezTo>
                  <a:cubicBezTo>
                    <a:pt x="1" y="3549"/>
                    <a:pt x="882" y="4549"/>
                    <a:pt x="2049" y="4716"/>
                  </a:cubicBezTo>
                  <a:lnTo>
                    <a:pt x="2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0"/>
            <p:cNvSpPr/>
            <p:nvPr/>
          </p:nvSpPr>
          <p:spPr>
            <a:xfrm>
              <a:off x="818251" y="4260755"/>
              <a:ext cx="45469" cy="159511"/>
            </a:xfrm>
            <a:custGeom>
              <a:rect b="b" l="l" r="r" t="t"/>
              <a:pathLst>
                <a:path extrusionOk="0" h="4764" w="1358">
                  <a:moveTo>
                    <a:pt x="0" y="1"/>
                  </a:moveTo>
                  <a:lnTo>
                    <a:pt x="0" y="4763"/>
                  </a:lnTo>
                  <a:lnTo>
                    <a:pt x="1024" y="4763"/>
                  </a:lnTo>
                  <a:cubicBezTo>
                    <a:pt x="1215" y="4763"/>
                    <a:pt x="1358" y="4621"/>
                    <a:pt x="1358" y="4454"/>
                  </a:cubicBezTo>
                  <a:lnTo>
                    <a:pt x="1358" y="358"/>
                  </a:lnTo>
                  <a:cubicBezTo>
                    <a:pt x="1358" y="167"/>
                    <a:pt x="1215" y="1"/>
                    <a:pt x="1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0"/>
            <p:cNvSpPr/>
            <p:nvPr/>
          </p:nvSpPr>
          <p:spPr>
            <a:xfrm>
              <a:off x="978498" y="4260755"/>
              <a:ext cx="44699" cy="158707"/>
            </a:xfrm>
            <a:custGeom>
              <a:rect b="b" l="l" r="r" t="t"/>
              <a:pathLst>
                <a:path extrusionOk="0" h="4740" w="1335">
                  <a:moveTo>
                    <a:pt x="334" y="1"/>
                  </a:moveTo>
                  <a:cubicBezTo>
                    <a:pt x="144" y="1"/>
                    <a:pt x="1" y="167"/>
                    <a:pt x="1" y="334"/>
                  </a:cubicBezTo>
                  <a:lnTo>
                    <a:pt x="1" y="4406"/>
                  </a:lnTo>
                  <a:cubicBezTo>
                    <a:pt x="1" y="4597"/>
                    <a:pt x="144" y="4740"/>
                    <a:pt x="334" y="4740"/>
                  </a:cubicBezTo>
                  <a:lnTo>
                    <a:pt x="1335" y="4740"/>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0"/>
            <p:cNvSpPr/>
            <p:nvPr/>
          </p:nvSpPr>
          <p:spPr>
            <a:xfrm>
              <a:off x="1046300" y="4260755"/>
              <a:ext cx="68606" cy="157903"/>
            </a:xfrm>
            <a:custGeom>
              <a:rect b="b" l="l" r="r" t="t"/>
              <a:pathLst>
                <a:path extrusionOk="0" h="4716" w="2049">
                  <a:moveTo>
                    <a:pt x="0" y="1"/>
                  </a:moveTo>
                  <a:lnTo>
                    <a:pt x="0" y="4716"/>
                  </a:lnTo>
                  <a:cubicBezTo>
                    <a:pt x="1167" y="4573"/>
                    <a:pt x="2048" y="3549"/>
                    <a:pt x="2048" y="2358"/>
                  </a:cubicBezTo>
                  <a:cubicBezTo>
                    <a:pt x="2048" y="1168"/>
                    <a:pt x="1167" y="19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0"/>
            <p:cNvSpPr/>
            <p:nvPr/>
          </p:nvSpPr>
          <p:spPr>
            <a:xfrm>
              <a:off x="795114" y="4055038"/>
              <a:ext cx="251219" cy="183417"/>
            </a:xfrm>
            <a:custGeom>
              <a:rect b="b" l="l" r="r" t="t"/>
              <a:pathLst>
                <a:path extrusionOk="0" h="5478" w="7503">
                  <a:moveTo>
                    <a:pt x="3739" y="0"/>
                  </a:moveTo>
                  <a:cubicBezTo>
                    <a:pt x="1691" y="0"/>
                    <a:pt x="1" y="1668"/>
                    <a:pt x="1" y="3739"/>
                  </a:cubicBezTo>
                  <a:lnTo>
                    <a:pt x="1" y="5478"/>
                  </a:lnTo>
                  <a:cubicBezTo>
                    <a:pt x="215" y="5430"/>
                    <a:pt x="286" y="5430"/>
                    <a:pt x="691" y="5430"/>
                  </a:cubicBezTo>
                  <a:lnTo>
                    <a:pt x="691" y="3716"/>
                  </a:lnTo>
                  <a:cubicBezTo>
                    <a:pt x="691" y="2025"/>
                    <a:pt x="2049" y="643"/>
                    <a:pt x="3739" y="643"/>
                  </a:cubicBezTo>
                  <a:cubicBezTo>
                    <a:pt x="5454" y="643"/>
                    <a:pt x="6812" y="2025"/>
                    <a:pt x="6812" y="3716"/>
                  </a:cubicBezTo>
                  <a:lnTo>
                    <a:pt x="6812" y="5430"/>
                  </a:lnTo>
                  <a:cubicBezTo>
                    <a:pt x="7169" y="5430"/>
                    <a:pt x="7288" y="5430"/>
                    <a:pt x="7502" y="5478"/>
                  </a:cubicBezTo>
                  <a:lnTo>
                    <a:pt x="7502" y="3716"/>
                  </a:lnTo>
                  <a:cubicBezTo>
                    <a:pt x="7502" y="1691"/>
                    <a:pt x="5835" y="0"/>
                    <a:pt x="3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50"/>
          <p:cNvGrpSpPr/>
          <p:nvPr/>
        </p:nvGrpSpPr>
        <p:grpSpPr>
          <a:xfrm>
            <a:off x="1538258" y="4045127"/>
            <a:ext cx="408286" cy="385986"/>
            <a:chOff x="1538258" y="4045127"/>
            <a:chExt cx="408286" cy="385986"/>
          </a:xfrm>
        </p:grpSpPr>
        <p:sp>
          <p:nvSpPr>
            <p:cNvPr id="984" name="Google Shape;984;p50"/>
            <p:cNvSpPr/>
            <p:nvPr/>
          </p:nvSpPr>
          <p:spPr>
            <a:xfrm>
              <a:off x="1825304" y="4169582"/>
              <a:ext cx="67836" cy="137312"/>
            </a:xfrm>
            <a:custGeom>
              <a:rect b="b" l="l" r="r" t="t"/>
              <a:pathLst>
                <a:path extrusionOk="0" h="4101" w="2026">
                  <a:moveTo>
                    <a:pt x="409" y="1"/>
                  </a:moveTo>
                  <a:cubicBezTo>
                    <a:pt x="302" y="1"/>
                    <a:pt x="193" y="49"/>
                    <a:pt x="120" y="152"/>
                  </a:cubicBezTo>
                  <a:cubicBezTo>
                    <a:pt x="49" y="295"/>
                    <a:pt x="72" y="509"/>
                    <a:pt x="215" y="628"/>
                  </a:cubicBezTo>
                  <a:cubicBezTo>
                    <a:pt x="1263" y="1271"/>
                    <a:pt x="1263" y="2795"/>
                    <a:pt x="215" y="3486"/>
                  </a:cubicBezTo>
                  <a:cubicBezTo>
                    <a:pt x="72" y="3557"/>
                    <a:pt x="1" y="3771"/>
                    <a:pt x="120" y="3962"/>
                  </a:cubicBezTo>
                  <a:cubicBezTo>
                    <a:pt x="178" y="4049"/>
                    <a:pt x="281" y="4101"/>
                    <a:pt x="390" y="4101"/>
                  </a:cubicBezTo>
                  <a:cubicBezTo>
                    <a:pt x="459" y="4101"/>
                    <a:pt x="531" y="4080"/>
                    <a:pt x="596" y="4033"/>
                  </a:cubicBezTo>
                  <a:cubicBezTo>
                    <a:pt x="2025" y="3081"/>
                    <a:pt x="2025" y="1009"/>
                    <a:pt x="596" y="56"/>
                  </a:cubicBezTo>
                  <a:cubicBezTo>
                    <a:pt x="541" y="20"/>
                    <a:pt x="476" y="1"/>
                    <a:pt x="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a:off x="1850817" y="4131881"/>
              <a:ext cx="95726" cy="213049"/>
            </a:xfrm>
            <a:custGeom>
              <a:rect b="b" l="l" r="r" t="t"/>
              <a:pathLst>
                <a:path extrusionOk="0" h="6363" w="2859">
                  <a:moveTo>
                    <a:pt x="412" y="0"/>
                  </a:moveTo>
                  <a:cubicBezTo>
                    <a:pt x="302" y="0"/>
                    <a:pt x="196" y="43"/>
                    <a:pt x="120" y="135"/>
                  </a:cubicBezTo>
                  <a:cubicBezTo>
                    <a:pt x="25" y="277"/>
                    <a:pt x="49" y="492"/>
                    <a:pt x="191" y="611"/>
                  </a:cubicBezTo>
                  <a:cubicBezTo>
                    <a:pt x="2073" y="1825"/>
                    <a:pt x="2049" y="4540"/>
                    <a:pt x="191" y="5731"/>
                  </a:cubicBezTo>
                  <a:cubicBezTo>
                    <a:pt x="49" y="5826"/>
                    <a:pt x="1" y="6041"/>
                    <a:pt x="120" y="6207"/>
                  </a:cubicBezTo>
                  <a:cubicBezTo>
                    <a:pt x="166" y="6300"/>
                    <a:pt x="273" y="6363"/>
                    <a:pt x="394" y="6363"/>
                  </a:cubicBezTo>
                  <a:cubicBezTo>
                    <a:pt x="460" y="6363"/>
                    <a:pt x="529" y="6344"/>
                    <a:pt x="596" y="6302"/>
                  </a:cubicBezTo>
                  <a:cubicBezTo>
                    <a:pt x="2859" y="4850"/>
                    <a:pt x="2859" y="1516"/>
                    <a:pt x="596" y="39"/>
                  </a:cubicBezTo>
                  <a:cubicBezTo>
                    <a:pt x="536" y="14"/>
                    <a:pt x="474"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0"/>
            <p:cNvSpPr/>
            <p:nvPr/>
          </p:nvSpPr>
          <p:spPr>
            <a:xfrm>
              <a:off x="1641117" y="4045127"/>
              <a:ext cx="194600" cy="385986"/>
            </a:xfrm>
            <a:custGeom>
              <a:rect b="b" l="l" r="r" t="t"/>
              <a:pathLst>
                <a:path extrusionOk="0" h="11528" w="5812">
                  <a:moveTo>
                    <a:pt x="4103" y="1"/>
                  </a:moveTo>
                  <a:cubicBezTo>
                    <a:pt x="4030" y="1"/>
                    <a:pt x="3953" y="26"/>
                    <a:pt x="3882" y="82"/>
                  </a:cubicBezTo>
                  <a:lnTo>
                    <a:pt x="1" y="3297"/>
                  </a:lnTo>
                  <a:lnTo>
                    <a:pt x="1" y="8227"/>
                  </a:lnTo>
                  <a:lnTo>
                    <a:pt x="3882" y="11442"/>
                  </a:lnTo>
                  <a:cubicBezTo>
                    <a:pt x="3942" y="11501"/>
                    <a:pt x="4016" y="11528"/>
                    <a:pt x="4092" y="11528"/>
                  </a:cubicBezTo>
                  <a:cubicBezTo>
                    <a:pt x="4260" y="11528"/>
                    <a:pt x="4430" y="11393"/>
                    <a:pt x="4430" y="11180"/>
                  </a:cubicBezTo>
                  <a:lnTo>
                    <a:pt x="4430" y="6774"/>
                  </a:lnTo>
                  <a:lnTo>
                    <a:pt x="4787" y="6774"/>
                  </a:lnTo>
                  <a:cubicBezTo>
                    <a:pt x="5359" y="6774"/>
                    <a:pt x="5811" y="6322"/>
                    <a:pt x="5811" y="5774"/>
                  </a:cubicBezTo>
                  <a:cubicBezTo>
                    <a:pt x="5811" y="5202"/>
                    <a:pt x="5359" y="4750"/>
                    <a:pt x="4787" y="4750"/>
                  </a:cubicBezTo>
                  <a:lnTo>
                    <a:pt x="4430" y="4750"/>
                  </a:lnTo>
                  <a:lnTo>
                    <a:pt x="4430" y="344"/>
                  </a:lnTo>
                  <a:cubicBezTo>
                    <a:pt x="4430" y="143"/>
                    <a:pt x="4277" y="1"/>
                    <a:pt x="4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0"/>
            <p:cNvSpPr/>
            <p:nvPr/>
          </p:nvSpPr>
          <p:spPr>
            <a:xfrm>
              <a:off x="1538258" y="4158700"/>
              <a:ext cx="81362" cy="159511"/>
            </a:xfrm>
            <a:custGeom>
              <a:rect b="b" l="l" r="r" t="t"/>
              <a:pathLst>
                <a:path extrusionOk="0" h="4764" w="2430">
                  <a:moveTo>
                    <a:pt x="1263" y="0"/>
                  </a:moveTo>
                  <a:cubicBezTo>
                    <a:pt x="572" y="0"/>
                    <a:pt x="1" y="548"/>
                    <a:pt x="1" y="1239"/>
                  </a:cubicBezTo>
                  <a:lnTo>
                    <a:pt x="1" y="3501"/>
                  </a:lnTo>
                  <a:cubicBezTo>
                    <a:pt x="1" y="4192"/>
                    <a:pt x="572" y="4763"/>
                    <a:pt x="1263" y="4763"/>
                  </a:cubicBezTo>
                  <a:lnTo>
                    <a:pt x="2430" y="4763"/>
                  </a:lnTo>
                  <a:lnTo>
                    <a:pt x="2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50"/>
          <p:cNvGrpSpPr/>
          <p:nvPr/>
        </p:nvGrpSpPr>
        <p:grpSpPr>
          <a:xfrm>
            <a:off x="2351582" y="4056143"/>
            <a:ext cx="389134" cy="363319"/>
            <a:chOff x="2351582" y="4056143"/>
            <a:chExt cx="389134" cy="363319"/>
          </a:xfrm>
        </p:grpSpPr>
        <p:sp>
          <p:nvSpPr>
            <p:cNvPr id="989" name="Google Shape;989;p50"/>
            <p:cNvSpPr/>
            <p:nvPr/>
          </p:nvSpPr>
          <p:spPr>
            <a:xfrm>
              <a:off x="2511059" y="4283087"/>
              <a:ext cx="23136" cy="22366"/>
            </a:xfrm>
            <a:custGeom>
              <a:rect b="b" l="l" r="r" t="t"/>
              <a:pathLst>
                <a:path extrusionOk="0" h="668" w="691">
                  <a:moveTo>
                    <a:pt x="0" y="0"/>
                  </a:moveTo>
                  <a:lnTo>
                    <a:pt x="0" y="667"/>
                  </a:lnTo>
                  <a:lnTo>
                    <a:pt x="691" y="667"/>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2511059" y="4328523"/>
              <a:ext cx="23136" cy="23170"/>
            </a:xfrm>
            <a:custGeom>
              <a:rect b="b" l="l" r="r" t="t"/>
              <a:pathLst>
                <a:path extrusionOk="0" h="692" w="691">
                  <a:moveTo>
                    <a:pt x="0" y="1"/>
                  </a:moveTo>
                  <a:lnTo>
                    <a:pt x="0"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2465590" y="4328523"/>
              <a:ext cx="22366" cy="23170"/>
            </a:xfrm>
            <a:custGeom>
              <a:rect b="b" l="l" r="r" t="t"/>
              <a:pathLst>
                <a:path extrusionOk="0" h="692" w="668">
                  <a:moveTo>
                    <a:pt x="1" y="1"/>
                  </a:moveTo>
                  <a:lnTo>
                    <a:pt x="1" y="691"/>
                  </a:lnTo>
                  <a:lnTo>
                    <a:pt x="668" y="691"/>
                  </a:lnTo>
                  <a:lnTo>
                    <a:pt x="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2419350" y="4283087"/>
              <a:ext cx="23170" cy="22366"/>
            </a:xfrm>
            <a:custGeom>
              <a:rect b="b" l="l" r="r" t="t"/>
              <a:pathLst>
                <a:path extrusionOk="0" h="668" w="692">
                  <a:moveTo>
                    <a:pt x="1" y="0"/>
                  </a:moveTo>
                  <a:lnTo>
                    <a:pt x="1" y="667"/>
                  </a:lnTo>
                  <a:lnTo>
                    <a:pt x="691" y="667"/>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0"/>
            <p:cNvSpPr/>
            <p:nvPr/>
          </p:nvSpPr>
          <p:spPr>
            <a:xfrm>
              <a:off x="2419350" y="4328523"/>
              <a:ext cx="23170" cy="23170"/>
            </a:xfrm>
            <a:custGeom>
              <a:rect b="b" l="l" r="r" t="t"/>
              <a:pathLst>
                <a:path extrusionOk="0" h="692" w="692">
                  <a:moveTo>
                    <a:pt x="1" y="1"/>
                  </a:moveTo>
                  <a:lnTo>
                    <a:pt x="1" y="691"/>
                  </a:lnTo>
                  <a:lnTo>
                    <a:pt x="691" y="691"/>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0"/>
            <p:cNvSpPr/>
            <p:nvPr/>
          </p:nvSpPr>
          <p:spPr>
            <a:xfrm>
              <a:off x="2465590" y="4283087"/>
              <a:ext cx="22366" cy="22366"/>
            </a:xfrm>
            <a:custGeom>
              <a:rect b="b" l="l" r="r" t="t"/>
              <a:pathLst>
                <a:path extrusionOk="0" h="668" w="668">
                  <a:moveTo>
                    <a:pt x="1" y="0"/>
                  </a:moveTo>
                  <a:lnTo>
                    <a:pt x="1" y="667"/>
                  </a:lnTo>
                  <a:lnTo>
                    <a:pt x="668" y="667"/>
                  </a:lnTo>
                  <a:lnTo>
                    <a:pt x="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2625870" y="4306224"/>
              <a:ext cx="46273" cy="45469"/>
            </a:xfrm>
            <a:custGeom>
              <a:rect b="b" l="l" r="r" t="t"/>
              <a:pathLst>
                <a:path extrusionOk="0" h="1358" w="1382">
                  <a:moveTo>
                    <a:pt x="691" y="0"/>
                  </a:moveTo>
                  <a:cubicBezTo>
                    <a:pt x="286" y="0"/>
                    <a:pt x="1" y="286"/>
                    <a:pt x="1" y="667"/>
                  </a:cubicBezTo>
                  <a:cubicBezTo>
                    <a:pt x="1" y="1024"/>
                    <a:pt x="286" y="1357"/>
                    <a:pt x="691" y="1357"/>
                  </a:cubicBezTo>
                  <a:cubicBezTo>
                    <a:pt x="1072" y="1357"/>
                    <a:pt x="1382" y="1072"/>
                    <a:pt x="1382" y="667"/>
                  </a:cubicBezTo>
                  <a:cubicBezTo>
                    <a:pt x="1382" y="286"/>
                    <a:pt x="107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0"/>
            <p:cNvSpPr/>
            <p:nvPr/>
          </p:nvSpPr>
          <p:spPr>
            <a:xfrm>
              <a:off x="2351582" y="4056143"/>
              <a:ext cx="389134" cy="363319"/>
            </a:xfrm>
            <a:custGeom>
              <a:rect b="b" l="l" r="r" t="t"/>
              <a:pathLst>
                <a:path extrusionOk="0" h="10851" w="11622">
                  <a:moveTo>
                    <a:pt x="9914" y="1"/>
                  </a:moveTo>
                  <a:cubicBezTo>
                    <a:pt x="9880" y="1"/>
                    <a:pt x="9845" y="6"/>
                    <a:pt x="9812" y="15"/>
                  </a:cubicBezTo>
                  <a:lnTo>
                    <a:pt x="3454" y="2039"/>
                  </a:lnTo>
                  <a:lnTo>
                    <a:pt x="5692" y="2039"/>
                  </a:lnTo>
                  <a:lnTo>
                    <a:pt x="10003" y="634"/>
                  </a:lnTo>
                  <a:cubicBezTo>
                    <a:pt x="10193" y="587"/>
                    <a:pt x="10264" y="396"/>
                    <a:pt x="10217" y="229"/>
                  </a:cubicBezTo>
                  <a:cubicBezTo>
                    <a:pt x="10179" y="77"/>
                    <a:pt x="10049" y="1"/>
                    <a:pt x="9914" y="1"/>
                  </a:cubicBezTo>
                  <a:close/>
                  <a:moveTo>
                    <a:pt x="8550" y="4087"/>
                  </a:moveTo>
                  <a:cubicBezTo>
                    <a:pt x="8740" y="4087"/>
                    <a:pt x="8883" y="4230"/>
                    <a:pt x="8883" y="4421"/>
                  </a:cubicBezTo>
                  <a:lnTo>
                    <a:pt x="8883" y="4754"/>
                  </a:lnTo>
                  <a:lnTo>
                    <a:pt x="9883" y="4754"/>
                  </a:lnTo>
                  <a:cubicBezTo>
                    <a:pt x="10074" y="4754"/>
                    <a:pt x="10217" y="4897"/>
                    <a:pt x="10217" y="5088"/>
                  </a:cubicBezTo>
                  <a:cubicBezTo>
                    <a:pt x="10217" y="5254"/>
                    <a:pt x="10098" y="5397"/>
                    <a:pt x="9883" y="5397"/>
                  </a:cubicBezTo>
                  <a:lnTo>
                    <a:pt x="8883" y="5397"/>
                  </a:lnTo>
                  <a:lnTo>
                    <a:pt x="8883" y="5731"/>
                  </a:lnTo>
                  <a:cubicBezTo>
                    <a:pt x="8883" y="5921"/>
                    <a:pt x="8740" y="6064"/>
                    <a:pt x="8550" y="6064"/>
                  </a:cubicBezTo>
                  <a:cubicBezTo>
                    <a:pt x="8383" y="6064"/>
                    <a:pt x="8216" y="5921"/>
                    <a:pt x="8216" y="5731"/>
                  </a:cubicBezTo>
                  <a:lnTo>
                    <a:pt x="8216" y="5397"/>
                  </a:lnTo>
                  <a:lnTo>
                    <a:pt x="1739" y="5397"/>
                  </a:lnTo>
                  <a:cubicBezTo>
                    <a:pt x="1548" y="5397"/>
                    <a:pt x="1405" y="5254"/>
                    <a:pt x="1405" y="5088"/>
                  </a:cubicBezTo>
                  <a:cubicBezTo>
                    <a:pt x="1405" y="4897"/>
                    <a:pt x="1548" y="4754"/>
                    <a:pt x="1739" y="4754"/>
                  </a:cubicBezTo>
                  <a:lnTo>
                    <a:pt x="8216" y="4754"/>
                  </a:lnTo>
                  <a:lnTo>
                    <a:pt x="8216" y="4421"/>
                  </a:lnTo>
                  <a:cubicBezTo>
                    <a:pt x="8216" y="4230"/>
                    <a:pt x="8383" y="4087"/>
                    <a:pt x="8550" y="4087"/>
                  </a:cubicBezTo>
                  <a:close/>
                  <a:moveTo>
                    <a:pt x="5811" y="6112"/>
                  </a:moveTo>
                  <a:cubicBezTo>
                    <a:pt x="6002" y="6112"/>
                    <a:pt x="6145" y="6254"/>
                    <a:pt x="6145" y="6445"/>
                  </a:cubicBezTo>
                  <a:lnTo>
                    <a:pt x="6145" y="9160"/>
                  </a:lnTo>
                  <a:cubicBezTo>
                    <a:pt x="6145" y="9327"/>
                    <a:pt x="6002" y="9493"/>
                    <a:pt x="5811" y="9493"/>
                  </a:cubicBezTo>
                  <a:lnTo>
                    <a:pt x="1691" y="9493"/>
                  </a:lnTo>
                  <a:cubicBezTo>
                    <a:pt x="1525" y="9493"/>
                    <a:pt x="1382" y="9327"/>
                    <a:pt x="1382" y="9160"/>
                  </a:cubicBezTo>
                  <a:lnTo>
                    <a:pt x="1382" y="6445"/>
                  </a:lnTo>
                  <a:cubicBezTo>
                    <a:pt x="1382" y="6254"/>
                    <a:pt x="1525" y="6112"/>
                    <a:pt x="1691" y="6112"/>
                  </a:cubicBezTo>
                  <a:close/>
                  <a:moveTo>
                    <a:pt x="8883" y="6731"/>
                  </a:moveTo>
                  <a:cubicBezTo>
                    <a:pt x="9621" y="6731"/>
                    <a:pt x="10241" y="7374"/>
                    <a:pt x="10241" y="8112"/>
                  </a:cubicBezTo>
                  <a:cubicBezTo>
                    <a:pt x="10241" y="8850"/>
                    <a:pt x="9645" y="9493"/>
                    <a:pt x="8883" y="9493"/>
                  </a:cubicBezTo>
                  <a:cubicBezTo>
                    <a:pt x="8121" y="9493"/>
                    <a:pt x="7502" y="8850"/>
                    <a:pt x="7502" y="8112"/>
                  </a:cubicBezTo>
                  <a:cubicBezTo>
                    <a:pt x="7502" y="7374"/>
                    <a:pt x="8097" y="6731"/>
                    <a:pt x="8883" y="6731"/>
                  </a:cubicBezTo>
                  <a:close/>
                  <a:moveTo>
                    <a:pt x="1263" y="2706"/>
                  </a:moveTo>
                  <a:cubicBezTo>
                    <a:pt x="572" y="2706"/>
                    <a:pt x="0" y="3254"/>
                    <a:pt x="0" y="3944"/>
                  </a:cubicBezTo>
                  <a:lnTo>
                    <a:pt x="0" y="9612"/>
                  </a:lnTo>
                  <a:cubicBezTo>
                    <a:pt x="0" y="10279"/>
                    <a:pt x="572" y="10851"/>
                    <a:pt x="1263" y="10851"/>
                  </a:cubicBezTo>
                  <a:lnTo>
                    <a:pt x="10360" y="10851"/>
                  </a:lnTo>
                  <a:cubicBezTo>
                    <a:pt x="11050" y="10851"/>
                    <a:pt x="11622" y="10279"/>
                    <a:pt x="11622" y="9612"/>
                  </a:cubicBezTo>
                  <a:lnTo>
                    <a:pt x="11622" y="3944"/>
                  </a:lnTo>
                  <a:cubicBezTo>
                    <a:pt x="11622" y="3254"/>
                    <a:pt x="11050" y="2706"/>
                    <a:pt x="10360" y="27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50"/>
          <p:cNvGrpSpPr/>
          <p:nvPr/>
        </p:nvGrpSpPr>
        <p:grpSpPr>
          <a:xfrm>
            <a:off x="5603235" y="4043889"/>
            <a:ext cx="387560" cy="388330"/>
            <a:chOff x="5603235" y="4043889"/>
            <a:chExt cx="387560" cy="388330"/>
          </a:xfrm>
        </p:grpSpPr>
        <p:sp>
          <p:nvSpPr>
            <p:cNvPr id="998" name="Google Shape;998;p50"/>
            <p:cNvSpPr/>
            <p:nvPr/>
          </p:nvSpPr>
          <p:spPr>
            <a:xfrm>
              <a:off x="5681383" y="4271938"/>
              <a:ext cx="92546" cy="91709"/>
            </a:xfrm>
            <a:custGeom>
              <a:rect b="b" l="l" r="r" t="t"/>
              <a:pathLst>
                <a:path extrusionOk="0" h="2739" w="2764">
                  <a:moveTo>
                    <a:pt x="1382" y="0"/>
                  </a:moveTo>
                  <a:cubicBezTo>
                    <a:pt x="644" y="0"/>
                    <a:pt x="1" y="595"/>
                    <a:pt x="1" y="1381"/>
                  </a:cubicBezTo>
                  <a:cubicBezTo>
                    <a:pt x="1" y="2119"/>
                    <a:pt x="596" y="2739"/>
                    <a:pt x="1382" y="2739"/>
                  </a:cubicBezTo>
                  <a:cubicBezTo>
                    <a:pt x="2120" y="2739"/>
                    <a:pt x="2763" y="2143"/>
                    <a:pt x="2763" y="1381"/>
                  </a:cubicBezTo>
                  <a:cubicBezTo>
                    <a:pt x="2763" y="619"/>
                    <a:pt x="2168" y="0"/>
                    <a:pt x="1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5670233" y="4111657"/>
              <a:ext cx="114041" cy="91709"/>
            </a:xfrm>
            <a:custGeom>
              <a:rect b="b" l="l" r="r" t="t"/>
              <a:pathLst>
                <a:path extrusionOk="0" h="2739" w="3406">
                  <a:moveTo>
                    <a:pt x="2406" y="691"/>
                  </a:moveTo>
                  <a:cubicBezTo>
                    <a:pt x="2572" y="691"/>
                    <a:pt x="2739" y="834"/>
                    <a:pt x="2739" y="1001"/>
                  </a:cubicBezTo>
                  <a:cubicBezTo>
                    <a:pt x="2739" y="1191"/>
                    <a:pt x="2572" y="1334"/>
                    <a:pt x="2406" y="1334"/>
                  </a:cubicBezTo>
                  <a:lnTo>
                    <a:pt x="1024" y="1334"/>
                  </a:lnTo>
                  <a:cubicBezTo>
                    <a:pt x="858" y="1334"/>
                    <a:pt x="715" y="1191"/>
                    <a:pt x="715" y="1001"/>
                  </a:cubicBezTo>
                  <a:cubicBezTo>
                    <a:pt x="715" y="834"/>
                    <a:pt x="858" y="691"/>
                    <a:pt x="1024" y="691"/>
                  </a:cubicBezTo>
                  <a:close/>
                  <a:moveTo>
                    <a:pt x="0" y="0"/>
                  </a:moveTo>
                  <a:lnTo>
                    <a:pt x="0" y="2739"/>
                  </a:lnTo>
                  <a:lnTo>
                    <a:pt x="3406" y="2739"/>
                  </a:lnTo>
                  <a:lnTo>
                    <a:pt x="34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a:off x="5603235" y="4043889"/>
              <a:ext cx="387560" cy="388330"/>
            </a:xfrm>
            <a:custGeom>
              <a:rect b="b" l="l" r="r" t="t"/>
              <a:pathLst>
                <a:path extrusionOk="0" h="11598" w="11575">
                  <a:moveTo>
                    <a:pt x="5764" y="1358"/>
                  </a:moveTo>
                  <a:cubicBezTo>
                    <a:pt x="5955" y="1358"/>
                    <a:pt x="6097" y="1524"/>
                    <a:pt x="6097" y="1691"/>
                  </a:cubicBezTo>
                  <a:lnTo>
                    <a:pt x="6097" y="5120"/>
                  </a:lnTo>
                  <a:cubicBezTo>
                    <a:pt x="6097" y="5287"/>
                    <a:pt x="5955" y="5454"/>
                    <a:pt x="5764" y="5454"/>
                  </a:cubicBezTo>
                  <a:lnTo>
                    <a:pt x="1668" y="5454"/>
                  </a:lnTo>
                  <a:cubicBezTo>
                    <a:pt x="1477" y="5454"/>
                    <a:pt x="1335" y="5287"/>
                    <a:pt x="1335" y="5120"/>
                  </a:cubicBezTo>
                  <a:lnTo>
                    <a:pt x="1335" y="1691"/>
                  </a:lnTo>
                  <a:cubicBezTo>
                    <a:pt x="1335" y="1524"/>
                    <a:pt x="1477" y="1358"/>
                    <a:pt x="1668" y="1358"/>
                  </a:cubicBezTo>
                  <a:close/>
                  <a:moveTo>
                    <a:pt x="3716" y="6120"/>
                  </a:moveTo>
                  <a:cubicBezTo>
                    <a:pt x="4835" y="6120"/>
                    <a:pt x="5764" y="7049"/>
                    <a:pt x="5764" y="8192"/>
                  </a:cubicBezTo>
                  <a:cubicBezTo>
                    <a:pt x="5764" y="9312"/>
                    <a:pt x="4859" y="10240"/>
                    <a:pt x="3716" y="10240"/>
                  </a:cubicBezTo>
                  <a:cubicBezTo>
                    <a:pt x="2621" y="10240"/>
                    <a:pt x="1668" y="9335"/>
                    <a:pt x="1668" y="8192"/>
                  </a:cubicBezTo>
                  <a:cubicBezTo>
                    <a:pt x="1668" y="7073"/>
                    <a:pt x="2549" y="6120"/>
                    <a:pt x="3716" y="6120"/>
                  </a:cubicBezTo>
                  <a:close/>
                  <a:moveTo>
                    <a:pt x="1239" y="0"/>
                  </a:moveTo>
                  <a:cubicBezTo>
                    <a:pt x="572" y="0"/>
                    <a:pt x="1" y="572"/>
                    <a:pt x="1" y="1238"/>
                  </a:cubicBezTo>
                  <a:lnTo>
                    <a:pt x="1" y="10359"/>
                  </a:lnTo>
                  <a:cubicBezTo>
                    <a:pt x="1" y="11050"/>
                    <a:pt x="572" y="11598"/>
                    <a:pt x="1239" y="11598"/>
                  </a:cubicBezTo>
                  <a:lnTo>
                    <a:pt x="6240" y="11598"/>
                  </a:lnTo>
                  <a:cubicBezTo>
                    <a:pt x="6717" y="11598"/>
                    <a:pt x="7145" y="11336"/>
                    <a:pt x="7360" y="10931"/>
                  </a:cubicBezTo>
                  <a:lnTo>
                    <a:pt x="8955" y="10931"/>
                  </a:lnTo>
                  <a:cubicBezTo>
                    <a:pt x="9646" y="10931"/>
                    <a:pt x="10217" y="10359"/>
                    <a:pt x="10217" y="9669"/>
                  </a:cubicBezTo>
                  <a:lnTo>
                    <a:pt x="10217" y="6120"/>
                  </a:lnTo>
                  <a:lnTo>
                    <a:pt x="10575" y="6120"/>
                  </a:lnTo>
                  <a:cubicBezTo>
                    <a:pt x="11122" y="6120"/>
                    <a:pt x="11575" y="5692"/>
                    <a:pt x="11575" y="5120"/>
                  </a:cubicBezTo>
                  <a:cubicBezTo>
                    <a:pt x="11575" y="4549"/>
                    <a:pt x="11098" y="4072"/>
                    <a:pt x="10527" y="4072"/>
                  </a:cubicBezTo>
                  <a:lnTo>
                    <a:pt x="9860" y="4072"/>
                  </a:lnTo>
                  <a:cubicBezTo>
                    <a:pt x="9670" y="4072"/>
                    <a:pt x="9527" y="4215"/>
                    <a:pt x="9527" y="4406"/>
                  </a:cubicBezTo>
                  <a:lnTo>
                    <a:pt x="9527" y="9645"/>
                  </a:lnTo>
                  <a:cubicBezTo>
                    <a:pt x="9527" y="9978"/>
                    <a:pt x="9265" y="10216"/>
                    <a:pt x="8955" y="10216"/>
                  </a:cubicBezTo>
                  <a:lnTo>
                    <a:pt x="8836" y="10216"/>
                  </a:lnTo>
                  <a:lnTo>
                    <a:pt x="8836" y="2715"/>
                  </a:lnTo>
                  <a:lnTo>
                    <a:pt x="9193" y="2715"/>
                  </a:lnTo>
                  <a:cubicBezTo>
                    <a:pt x="9765" y="2715"/>
                    <a:pt x="10217" y="2262"/>
                    <a:pt x="10217" y="1691"/>
                  </a:cubicBezTo>
                  <a:cubicBezTo>
                    <a:pt x="10217" y="1119"/>
                    <a:pt x="9765" y="691"/>
                    <a:pt x="9193" y="691"/>
                  </a:cubicBezTo>
                  <a:lnTo>
                    <a:pt x="8503" y="691"/>
                  </a:lnTo>
                  <a:cubicBezTo>
                    <a:pt x="8336" y="691"/>
                    <a:pt x="8193" y="834"/>
                    <a:pt x="8193" y="1000"/>
                  </a:cubicBezTo>
                  <a:lnTo>
                    <a:pt x="8193" y="10240"/>
                  </a:lnTo>
                  <a:lnTo>
                    <a:pt x="7502" y="10240"/>
                  </a:lnTo>
                  <a:lnTo>
                    <a:pt x="7502" y="1238"/>
                  </a:lnTo>
                  <a:cubicBezTo>
                    <a:pt x="7502" y="572"/>
                    <a:pt x="6931" y="0"/>
                    <a:pt x="6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50"/>
          <p:cNvGrpSpPr/>
          <p:nvPr/>
        </p:nvGrpSpPr>
        <p:grpSpPr>
          <a:xfrm>
            <a:off x="6426134" y="4043152"/>
            <a:ext cx="365227" cy="388263"/>
            <a:chOff x="6426134" y="4043152"/>
            <a:chExt cx="365227" cy="388263"/>
          </a:xfrm>
        </p:grpSpPr>
        <p:sp>
          <p:nvSpPr>
            <p:cNvPr id="1002" name="Google Shape;1002;p50"/>
            <p:cNvSpPr/>
            <p:nvPr/>
          </p:nvSpPr>
          <p:spPr>
            <a:xfrm>
              <a:off x="6540946" y="4043152"/>
              <a:ext cx="250416" cy="136307"/>
            </a:xfrm>
            <a:custGeom>
              <a:rect b="b" l="l" r="r" t="t"/>
              <a:pathLst>
                <a:path extrusionOk="0" h="4071" w="7479">
                  <a:moveTo>
                    <a:pt x="6710" y="0"/>
                  </a:moveTo>
                  <a:cubicBezTo>
                    <a:pt x="6650" y="0"/>
                    <a:pt x="6588" y="7"/>
                    <a:pt x="6526" y="22"/>
                  </a:cubicBezTo>
                  <a:lnTo>
                    <a:pt x="620" y="1213"/>
                  </a:lnTo>
                  <a:cubicBezTo>
                    <a:pt x="263" y="1308"/>
                    <a:pt x="1" y="1618"/>
                    <a:pt x="1" y="1975"/>
                  </a:cubicBezTo>
                  <a:lnTo>
                    <a:pt x="1" y="4071"/>
                  </a:lnTo>
                  <a:lnTo>
                    <a:pt x="7478" y="2570"/>
                  </a:lnTo>
                  <a:lnTo>
                    <a:pt x="7478" y="784"/>
                  </a:lnTo>
                  <a:cubicBezTo>
                    <a:pt x="7478" y="347"/>
                    <a:pt x="7132" y="0"/>
                    <a:pt x="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6426134" y="4198578"/>
              <a:ext cx="135571" cy="232837"/>
            </a:xfrm>
            <a:custGeom>
              <a:rect b="b" l="l" r="r" t="t"/>
              <a:pathLst>
                <a:path extrusionOk="0" h="6954" w="4049">
                  <a:moveTo>
                    <a:pt x="4049" y="0"/>
                  </a:moveTo>
                  <a:lnTo>
                    <a:pt x="3406" y="143"/>
                  </a:lnTo>
                  <a:lnTo>
                    <a:pt x="3406" y="3525"/>
                  </a:lnTo>
                  <a:lnTo>
                    <a:pt x="1691" y="3525"/>
                  </a:lnTo>
                  <a:cubicBezTo>
                    <a:pt x="786" y="3525"/>
                    <a:pt x="0" y="4239"/>
                    <a:pt x="0" y="5263"/>
                  </a:cubicBezTo>
                  <a:cubicBezTo>
                    <a:pt x="0" y="6216"/>
                    <a:pt x="786" y="6954"/>
                    <a:pt x="1691" y="6954"/>
                  </a:cubicBezTo>
                  <a:lnTo>
                    <a:pt x="2358" y="6954"/>
                  </a:lnTo>
                  <a:cubicBezTo>
                    <a:pt x="3311" y="6954"/>
                    <a:pt x="4049" y="6168"/>
                    <a:pt x="4049" y="5263"/>
                  </a:cubicBezTo>
                  <a:lnTo>
                    <a:pt x="4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a:off x="6654987" y="4152305"/>
              <a:ext cx="135571" cy="233674"/>
            </a:xfrm>
            <a:custGeom>
              <a:rect b="b" l="l" r="r" t="t"/>
              <a:pathLst>
                <a:path extrusionOk="0" h="6979" w="4049">
                  <a:moveTo>
                    <a:pt x="4049" y="1"/>
                  </a:moveTo>
                  <a:lnTo>
                    <a:pt x="3382" y="144"/>
                  </a:lnTo>
                  <a:lnTo>
                    <a:pt x="3382" y="3549"/>
                  </a:lnTo>
                  <a:lnTo>
                    <a:pt x="1691" y="3549"/>
                  </a:lnTo>
                  <a:cubicBezTo>
                    <a:pt x="762" y="3549"/>
                    <a:pt x="0" y="4264"/>
                    <a:pt x="0" y="5264"/>
                  </a:cubicBezTo>
                  <a:cubicBezTo>
                    <a:pt x="0" y="6216"/>
                    <a:pt x="762" y="6978"/>
                    <a:pt x="1691" y="6978"/>
                  </a:cubicBezTo>
                  <a:lnTo>
                    <a:pt x="2334" y="6978"/>
                  </a:lnTo>
                  <a:cubicBezTo>
                    <a:pt x="3287" y="6978"/>
                    <a:pt x="4049" y="6193"/>
                    <a:pt x="4049" y="5264"/>
                  </a:cubicBezTo>
                  <a:lnTo>
                    <a:pt x="4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50"/>
          <p:cNvGrpSpPr/>
          <p:nvPr/>
        </p:nvGrpSpPr>
        <p:grpSpPr>
          <a:xfrm>
            <a:off x="7273744" y="4043889"/>
            <a:ext cx="295851" cy="386756"/>
            <a:chOff x="7273744" y="4043889"/>
            <a:chExt cx="295851" cy="386756"/>
          </a:xfrm>
        </p:grpSpPr>
        <p:sp>
          <p:nvSpPr>
            <p:cNvPr id="1006" name="Google Shape;1006;p50"/>
            <p:cNvSpPr/>
            <p:nvPr/>
          </p:nvSpPr>
          <p:spPr>
            <a:xfrm>
              <a:off x="7273744" y="4203332"/>
              <a:ext cx="295851" cy="227313"/>
            </a:xfrm>
            <a:custGeom>
              <a:rect b="b" l="l" r="r" t="t"/>
              <a:pathLst>
                <a:path extrusionOk="0" h="6789" w="8836">
                  <a:moveTo>
                    <a:pt x="334" y="1"/>
                  </a:moveTo>
                  <a:cubicBezTo>
                    <a:pt x="143" y="1"/>
                    <a:pt x="0" y="144"/>
                    <a:pt x="0" y="334"/>
                  </a:cubicBezTo>
                  <a:lnTo>
                    <a:pt x="0" y="1001"/>
                  </a:lnTo>
                  <a:cubicBezTo>
                    <a:pt x="0" y="3335"/>
                    <a:pt x="1810" y="5264"/>
                    <a:pt x="4073" y="5454"/>
                  </a:cubicBezTo>
                  <a:lnTo>
                    <a:pt x="4073" y="6121"/>
                  </a:lnTo>
                  <a:lnTo>
                    <a:pt x="2358" y="6121"/>
                  </a:lnTo>
                  <a:cubicBezTo>
                    <a:pt x="2167" y="6121"/>
                    <a:pt x="2024" y="6288"/>
                    <a:pt x="2024" y="6455"/>
                  </a:cubicBezTo>
                  <a:cubicBezTo>
                    <a:pt x="2024" y="6645"/>
                    <a:pt x="2167" y="6788"/>
                    <a:pt x="2358" y="6788"/>
                  </a:cubicBezTo>
                  <a:lnTo>
                    <a:pt x="6430" y="6788"/>
                  </a:lnTo>
                  <a:cubicBezTo>
                    <a:pt x="6597" y="6788"/>
                    <a:pt x="6764" y="6645"/>
                    <a:pt x="6764" y="6455"/>
                  </a:cubicBezTo>
                  <a:cubicBezTo>
                    <a:pt x="6764" y="6288"/>
                    <a:pt x="6597" y="6121"/>
                    <a:pt x="6430" y="6121"/>
                  </a:cubicBezTo>
                  <a:lnTo>
                    <a:pt x="4739" y="6121"/>
                  </a:lnTo>
                  <a:lnTo>
                    <a:pt x="4739" y="5454"/>
                  </a:lnTo>
                  <a:cubicBezTo>
                    <a:pt x="7002" y="5264"/>
                    <a:pt x="8812" y="3359"/>
                    <a:pt x="8812" y="1001"/>
                  </a:cubicBezTo>
                  <a:lnTo>
                    <a:pt x="8812" y="334"/>
                  </a:lnTo>
                  <a:cubicBezTo>
                    <a:pt x="8835" y="144"/>
                    <a:pt x="8693" y="1"/>
                    <a:pt x="8478" y="1"/>
                  </a:cubicBezTo>
                  <a:lnTo>
                    <a:pt x="8145" y="1"/>
                  </a:lnTo>
                  <a:lnTo>
                    <a:pt x="8145" y="1001"/>
                  </a:lnTo>
                  <a:cubicBezTo>
                    <a:pt x="8145" y="3097"/>
                    <a:pt x="6478" y="4764"/>
                    <a:pt x="4406" y="4764"/>
                  </a:cubicBezTo>
                  <a:cubicBezTo>
                    <a:pt x="2310" y="4764"/>
                    <a:pt x="643" y="3073"/>
                    <a:pt x="643" y="1001"/>
                  </a:cubicBezTo>
                  <a:lnTo>
                    <a:pt x="6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0"/>
            <p:cNvSpPr/>
            <p:nvPr/>
          </p:nvSpPr>
          <p:spPr>
            <a:xfrm>
              <a:off x="7318376" y="4226469"/>
              <a:ext cx="205750" cy="114075"/>
            </a:xfrm>
            <a:custGeom>
              <a:rect b="b" l="l" r="r" t="t"/>
              <a:pathLst>
                <a:path extrusionOk="0" h="3407" w="6145">
                  <a:moveTo>
                    <a:pt x="1" y="1"/>
                  </a:moveTo>
                  <a:lnTo>
                    <a:pt x="1" y="358"/>
                  </a:lnTo>
                  <a:cubicBezTo>
                    <a:pt x="1" y="2049"/>
                    <a:pt x="1382" y="3406"/>
                    <a:pt x="3073" y="3406"/>
                  </a:cubicBezTo>
                  <a:cubicBezTo>
                    <a:pt x="4764" y="3406"/>
                    <a:pt x="6145" y="2049"/>
                    <a:pt x="6145" y="358"/>
                  </a:cubicBezTo>
                  <a:lnTo>
                    <a:pt x="6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0"/>
            <p:cNvSpPr/>
            <p:nvPr/>
          </p:nvSpPr>
          <p:spPr>
            <a:xfrm>
              <a:off x="7319983" y="4043889"/>
              <a:ext cx="204143" cy="159477"/>
            </a:xfrm>
            <a:custGeom>
              <a:rect b="b" l="l" r="r" t="t"/>
              <a:pathLst>
                <a:path extrusionOk="0" h="4763" w="6097">
                  <a:moveTo>
                    <a:pt x="2715" y="0"/>
                  </a:moveTo>
                  <a:cubicBezTo>
                    <a:pt x="2477" y="24"/>
                    <a:pt x="2239" y="95"/>
                    <a:pt x="2049" y="143"/>
                  </a:cubicBezTo>
                  <a:lnTo>
                    <a:pt x="2049" y="2382"/>
                  </a:lnTo>
                  <a:cubicBezTo>
                    <a:pt x="2049" y="2548"/>
                    <a:pt x="1882" y="2715"/>
                    <a:pt x="1715" y="2715"/>
                  </a:cubicBezTo>
                  <a:cubicBezTo>
                    <a:pt x="1525" y="2715"/>
                    <a:pt x="1382" y="2548"/>
                    <a:pt x="1382" y="2382"/>
                  </a:cubicBezTo>
                  <a:lnTo>
                    <a:pt x="1382" y="476"/>
                  </a:lnTo>
                  <a:cubicBezTo>
                    <a:pt x="548" y="1000"/>
                    <a:pt x="1" y="1953"/>
                    <a:pt x="1" y="3025"/>
                  </a:cubicBezTo>
                  <a:lnTo>
                    <a:pt x="1" y="4763"/>
                  </a:lnTo>
                  <a:lnTo>
                    <a:pt x="6097" y="4763"/>
                  </a:lnTo>
                  <a:lnTo>
                    <a:pt x="6097" y="3025"/>
                  </a:lnTo>
                  <a:cubicBezTo>
                    <a:pt x="6097" y="1953"/>
                    <a:pt x="5549" y="1048"/>
                    <a:pt x="4716" y="476"/>
                  </a:cubicBezTo>
                  <a:lnTo>
                    <a:pt x="4716" y="2382"/>
                  </a:lnTo>
                  <a:cubicBezTo>
                    <a:pt x="4716" y="2548"/>
                    <a:pt x="4573" y="2715"/>
                    <a:pt x="4382" y="2715"/>
                  </a:cubicBezTo>
                  <a:cubicBezTo>
                    <a:pt x="4216" y="2715"/>
                    <a:pt x="4073" y="2548"/>
                    <a:pt x="4073" y="2382"/>
                  </a:cubicBezTo>
                  <a:lnTo>
                    <a:pt x="4073" y="143"/>
                  </a:lnTo>
                  <a:cubicBezTo>
                    <a:pt x="3858" y="48"/>
                    <a:pt x="3620" y="24"/>
                    <a:pt x="3382" y="0"/>
                  </a:cubicBezTo>
                  <a:lnTo>
                    <a:pt x="3382" y="2382"/>
                  </a:lnTo>
                  <a:cubicBezTo>
                    <a:pt x="3382" y="2548"/>
                    <a:pt x="3239" y="2715"/>
                    <a:pt x="3049" y="2715"/>
                  </a:cubicBezTo>
                  <a:cubicBezTo>
                    <a:pt x="2882" y="2715"/>
                    <a:pt x="2715" y="2548"/>
                    <a:pt x="2715" y="2382"/>
                  </a:cubicBezTo>
                  <a:lnTo>
                    <a:pt x="2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0"/>
          <p:cNvGrpSpPr/>
          <p:nvPr/>
        </p:nvGrpSpPr>
        <p:grpSpPr>
          <a:xfrm>
            <a:off x="8039220" y="4100474"/>
            <a:ext cx="388330" cy="273552"/>
            <a:chOff x="8039220" y="4100474"/>
            <a:chExt cx="388330" cy="273552"/>
          </a:xfrm>
        </p:grpSpPr>
        <p:sp>
          <p:nvSpPr>
            <p:cNvPr id="1010" name="Google Shape;1010;p50"/>
            <p:cNvSpPr/>
            <p:nvPr/>
          </p:nvSpPr>
          <p:spPr>
            <a:xfrm>
              <a:off x="8193910" y="4236848"/>
              <a:ext cx="80559" cy="46273"/>
            </a:xfrm>
            <a:custGeom>
              <a:rect b="b" l="l" r="r" t="t"/>
              <a:pathLst>
                <a:path extrusionOk="0" h="1382" w="2406">
                  <a:moveTo>
                    <a:pt x="0" y="0"/>
                  </a:moveTo>
                  <a:cubicBezTo>
                    <a:pt x="119" y="214"/>
                    <a:pt x="167" y="453"/>
                    <a:pt x="167" y="691"/>
                  </a:cubicBezTo>
                  <a:cubicBezTo>
                    <a:pt x="167" y="929"/>
                    <a:pt x="119" y="1167"/>
                    <a:pt x="0" y="1381"/>
                  </a:cubicBezTo>
                  <a:lnTo>
                    <a:pt x="2405" y="1381"/>
                  </a:lnTo>
                  <a:cubicBezTo>
                    <a:pt x="2286" y="1167"/>
                    <a:pt x="2215" y="929"/>
                    <a:pt x="2215" y="691"/>
                  </a:cubicBezTo>
                  <a:cubicBezTo>
                    <a:pt x="2215" y="453"/>
                    <a:pt x="2286" y="214"/>
                    <a:pt x="2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a:off x="8291176" y="4236848"/>
              <a:ext cx="45469" cy="46273"/>
            </a:xfrm>
            <a:custGeom>
              <a:rect b="b" l="l" r="r" t="t"/>
              <a:pathLst>
                <a:path extrusionOk="0" h="1382" w="1358">
                  <a:moveTo>
                    <a:pt x="691" y="0"/>
                  </a:moveTo>
                  <a:cubicBezTo>
                    <a:pt x="310" y="0"/>
                    <a:pt x="1" y="310"/>
                    <a:pt x="1" y="691"/>
                  </a:cubicBezTo>
                  <a:cubicBezTo>
                    <a:pt x="1" y="1072"/>
                    <a:pt x="310" y="1381"/>
                    <a:pt x="691" y="1381"/>
                  </a:cubicBezTo>
                  <a:cubicBezTo>
                    <a:pt x="1072" y="1381"/>
                    <a:pt x="1358" y="1072"/>
                    <a:pt x="1358" y="691"/>
                  </a:cubicBezTo>
                  <a:cubicBezTo>
                    <a:pt x="1358" y="310"/>
                    <a:pt x="1048"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8150851" y="4100474"/>
              <a:ext cx="165872" cy="68606"/>
            </a:xfrm>
            <a:custGeom>
              <a:rect b="b" l="l" r="r" t="t"/>
              <a:pathLst>
                <a:path extrusionOk="0" h="2049" w="4954">
                  <a:moveTo>
                    <a:pt x="0" y="1"/>
                  </a:moveTo>
                  <a:lnTo>
                    <a:pt x="667" y="2049"/>
                  </a:lnTo>
                  <a:lnTo>
                    <a:pt x="4287" y="2049"/>
                  </a:lnTo>
                  <a:lnTo>
                    <a:pt x="4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a:off x="8130896" y="4236848"/>
              <a:ext cx="45503" cy="46273"/>
            </a:xfrm>
            <a:custGeom>
              <a:rect b="b" l="l" r="r" t="t"/>
              <a:pathLst>
                <a:path extrusionOk="0" h="1382" w="1359">
                  <a:moveTo>
                    <a:pt x="691" y="0"/>
                  </a:moveTo>
                  <a:cubicBezTo>
                    <a:pt x="287" y="0"/>
                    <a:pt x="1" y="310"/>
                    <a:pt x="1" y="691"/>
                  </a:cubicBezTo>
                  <a:cubicBezTo>
                    <a:pt x="1" y="1072"/>
                    <a:pt x="287" y="1381"/>
                    <a:pt x="691" y="1381"/>
                  </a:cubicBezTo>
                  <a:cubicBezTo>
                    <a:pt x="1072" y="1381"/>
                    <a:pt x="1358" y="1072"/>
                    <a:pt x="1358" y="691"/>
                  </a:cubicBezTo>
                  <a:cubicBezTo>
                    <a:pt x="1358" y="310"/>
                    <a:pt x="107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a:off x="8039220" y="4100474"/>
              <a:ext cx="388330" cy="273552"/>
            </a:xfrm>
            <a:custGeom>
              <a:rect b="b" l="l" r="r" t="t"/>
              <a:pathLst>
                <a:path extrusionOk="0" h="8170" w="11598">
                  <a:moveTo>
                    <a:pt x="1715" y="1406"/>
                  </a:moveTo>
                  <a:cubicBezTo>
                    <a:pt x="1905" y="1406"/>
                    <a:pt x="2048" y="1549"/>
                    <a:pt x="2048" y="1739"/>
                  </a:cubicBezTo>
                  <a:cubicBezTo>
                    <a:pt x="2048" y="1906"/>
                    <a:pt x="1905" y="2049"/>
                    <a:pt x="1715" y="2049"/>
                  </a:cubicBezTo>
                  <a:cubicBezTo>
                    <a:pt x="1548" y="2049"/>
                    <a:pt x="1405" y="1906"/>
                    <a:pt x="1405" y="1739"/>
                  </a:cubicBezTo>
                  <a:cubicBezTo>
                    <a:pt x="1405" y="1549"/>
                    <a:pt x="1548" y="1406"/>
                    <a:pt x="1715" y="1406"/>
                  </a:cubicBezTo>
                  <a:close/>
                  <a:moveTo>
                    <a:pt x="9907" y="1406"/>
                  </a:moveTo>
                  <a:cubicBezTo>
                    <a:pt x="10098" y="1406"/>
                    <a:pt x="10240" y="1549"/>
                    <a:pt x="10240" y="1739"/>
                  </a:cubicBezTo>
                  <a:cubicBezTo>
                    <a:pt x="10264" y="1906"/>
                    <a:pt x="10098" y="2049"/>
                    <a:pt x="9907" y="2049"/>
                  </a:cubicBezTo>
                  <a:cubicBezTo>
                    <a:pt x="9740" y="2049"/>
                    <a:pt x="9574" y="1906"/>
                    <a:pt x="9574" y="1739"/>
                  </a:cubicBezTo>
                  <a:cubicBezTo>
                    <a:pt x="9574" y="1549"/>
                    <a:pt x="9740" y="1406"/>
                    <a:pt x="9907" y="1406"/>
                  </a:cubicBezTo>
                  <a:close/>
                  <a:moveTo>
                    <a:pt x="8216" y="3383"/>
                  </a:moveTo>
                  <a:cubicBezTo>
                    <a:pt x="8954" y="3383"/>
                    <a:pt x="9574" y="4026"/>
                    <a:pt x="9574" y="4764"/>
                  </a:cubicBezTo>
                  <a:cubicBezTo>
                    <a:pt x="9574" y="5550"/>
                    <a:pt x="8954" y="6145"/>
                    <a:pt x="8216" y="6145"/>
                  </a:cubicBezTo>
                  <a:lnTo>
                    <a:pt x="3429" y="6145"/>
                  </a:lnTo>
                  <a:cubicBezTo>
                    <a:pt x="2667" y="6145"/>
                    <a:pt x="2048" y="5502"/>
                    <a:pt x="2048" y="4764"/>
                  </a:cubicBezTo>
                  <a:cubicBezTo>
                    <a:pt x="2048" y="4026"/>
                    <a:pt x="2667" y="3383"/>
                    <a:pt x="3429" y="3383"/>
                  </a:cubicBezTo>
                  <a:close/>
                  <a:moveTo>
                    <a:pt x="1715" y="6169"/>
                  </a:moveTo>
                  <a:cubicBezTo>
                    <a:pt x="1905" y="6169"/>
                    <a:pt x="2048" y="6312"/>
                    <a:pt x="2048" y="6502"/>
                  </a:cubicBezTo>
                  <a:cubicBezTo>
                    <a:pt x="2048" y="6669"/>
                    <a:pt x="1905" y="6812"/>
                    <a:pt x="1715" y="6812"/>
                  </a:cubicBezTo>
                  <a:cubicBezTo>
                    <a:pt x="1548" y="6812"/>
                    <a:pt x="1405" y="6669"/>
                    <a:pt x="1405" y="6502"/>
                  </a:cubicBezTo>
                  <a:cubicBezTo>
                    <a:pt x="1405" y="6312"/>
                    <a:pt x="1548" y="6169"/>
                    <a:pt x="1715" y="6169"/>
                  </a:cubicBezTo>
                  <a:close/>
                  <a:moveTo>
                    <a:pt x="9907" y="6169"/>
                  </a:moveTo>
                  <a:cubicBezTo>
                    <a:pt x="10098" y="6169"/>
                    <a:pt x="10240" y="6312"/>
                    <a:pt x="10240" y="6502"/>
                  </a:cubicBezTo>
                  <a:cubicBezTo>
                    <a:pt x="10264" y="6669"/>
                    <a:pt x="10098" y="6812"/>
                    <a:pt x="9907" y="6812"/>
                  </a:cubicBezTo>
                  <a:cubicBezTo>
                    <a:pt x="9740" y="6812"/>
                    <a:pt x="9574" y="6669"/>
                    <a:pt x="9574" y="6502"/>
                  </a:cubicBezTo>
                  <a:cubicBezTo>
                    <a:pt x="9574" y="6312"/>
                    <a:pt x="9740" y="6169"/>
                    <a:pt x="9907" y="6169"/>
                  </a:cubicBezTo>
                  <a:close/>
                  <a:moveTo>
                    <a:pt x="1239" y="1"/>
                  </a:moveTo>
                  <a:cubicBezTo>
                    <a:pt x="572" y="1"/>
                    <a:pt x="0" y="572"/>
                    <a:pt x="0" y="1263"/>
                  </a:cubicBezTo>
                  <a:lnTo>
                    <a:pt x="0" y="6907"/>
                  </a:lnTo>
                  <a:cubicBezTo>
                    <a:pt x="0" y="7598"/>
                    <a:pt x="572" y="8169"/>
                    <a:pt x="1239" y="8169"/>
                  </a:cubicBezTo>
                  <a:lnTo>
                    <a:pt x="10359" y="8169"/>
                  </a:lnTo>
                  <a:cubicBezTo>
                    <a:pt x="11050" y="8169"/>
                    <a:pt x="11598" y="7598"/>
                    <a:pt x="11598" y="6907"/>
                  </a:cubicBezTo>
                  <a:lnTo>
                    <a:pt x="11598" y="1263"/>
                  </a:lnTo>
                  <a:cubicBezTo>
                    <a:pt x="11598" y="572"/>
                    <a:pt x="11074" y="1"/>
                    <a:pt x="10359" y="1"/>
                  </a:cubicBezTo>
                  <a:lnTo>
                    <a:pt x="9026" y="1"/>
                  </a:lnTo>
                  <a:lnTo>
                    <a:pt x="8192" y="2501"/>
                  </a:lnTo>
                  <a:cubicBezTo>
                    <a:pt x="8121" y="2644"/>
                    <a:pt x="8002" y="2740"/>
                    <a:pt x="7859" y="2740"/>
                  </a:cubicBezTo>
                  <a:lnTo>
                    <a:pt x="3739" y="2740"/>
                  </a:lnTo>
                  <a:cubicBezTo>
                    <a:pt x="3596" y="2740"/>
                    <a:pt x="3477" y="2644"/>
                    <a:pt x="3429" y="2501"/>
                  </a:cubicBezTo>
                  <a:lnTo>
                    <a:pt x="2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50"/>
          <p:cNvGrpSpPr/>
          <p:nvPr/>
        </p:nvGrpSpPr>
        <p:grpSpPr>
          <a:xfrm>
            <a:off x="4789945" y="4043085"/>
            <a:ext cx="388330" cy="388330"/>
            <a:chOff x="4789945" y="4043085"/>
            <a:chExt cx="388330" cy="388330"/>
          </a:xfrm>
        </p:grpSpPr>
        <p:sp>
          <p:nvSpPr>
            <p:cNvPr id="1016" name="Google Shape;1016;p50"/>
            <p:cNvSpPr/>
            <p:nvPr/>
          </p:nvSpPr>
          <p:spPr>
            <a:xfrm>
              <a:off x="4813048" y="4362039"/>
              <a:ext cx="21563" cy="69376"/>
            </a:xfrm>
            <a:custGeom>
              <a:rect b="b" l="l" r="r" t="t"/>
              <a:pathLst>
                <a:path extrusionOk="0" h="2072" w="644">
                  <a:moveTo>
                    <a:pt x="1" y="0"/>
                  </a:moveTo>
                  <a:lnTo>
                    <a:pt x="1" y="1738"/>
                  </a:lnTo>
                  <a:cubicBezTo>
                    <a:pt x="1" y="1929"/>
                    <a:pt x="144" y="2072"/>
                    <a:pt x="310" y="2072"/>
                  </a:cubicBezTo>
                  <a:cubicBezTo>
                    <a:pt x="501" y="2072"/>
                    <a:pt x="644" y="1929"/>
                    <a:pt x="644" y="1738"/>
                  </a:cubicBezTo>
                  <a:lnTo>
                    <a:pt x="644" y="0"/>
                  </a:lnTo>
                  <a:cubicBezTo>
                    <a:pt x="560" y="12"/>
                    <a:pt x="459" y="18"/>
                    <a:pt x="349" y="18"/>
                  </a:cubicBezTo>
                  <a:cubicBezTo>
                    <a:pt x="239" y="18"/>
                    <a:pt x="120" y="1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0"/>
            <p:cNvSpPr/>
            <p:nvPr/>
          </p:nvSpPr>
          <p:spPr>
            <a:xfrm>
              <a:off x="5132002" y="4407475"/>
              <a:ext cx="21563" cy="23940"/>
            </a:xfrm>
            <a:custGeom>
              <a:rect b="b" l="l" r="r" t="t"/>
              <a:pathLst>
                <a:path extrusionOk="0" h="715" w="644">
                  <a:moveTo>
                    <a:pt x="1" y="0"/>
                  </a:moveTo>
                  <a:lnTo>
                    <a:pt x="1" y="381"/>
                  </a:lnTo>
                  <a:cubicBezTo>
                    <a:pt x="1" y="572"/>
                    <a:pt x="143" y="715"/>
                    <a:pt x="310" y="715"/>
                  </a:cubicBezTo>
                  <a:cubicBezTo>
                    <a:pt x="501" y="715"/>
                    <a:pt x="644" y="572"/>
                    <a:pt x="644" y="381"/>
                  </a:cubicBezTo>
                  <a:lnTo>
                    <a:pt x="644" y="0"/>
                  </a:lnTo>
                  <a:cubicBezTo>
                    <a:pt x="536" y="12"/>
                    <a:pt x="423" y="18"/>
                    <a:pt x="313" y="18"/>
                  </a:cubicBezTo>
                  <a:cubicBezTo>
                    <a:pt x="203" y="18"/>
                    <a:pt x="96" y="1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a:off x="4789945" y="4043889"/>
              <a:ext cx="114845" cy="295851"/>
            </a:xfrm>
            <a:custGeom>
              <a:rect b="b" l="l" r="r" t="t"/>
              <a:pathLst>
                <a:path extrusionOk="0" h="8836" w="3430">
                  <a:moveTo>
                    <a:pt x="3429" y="0"/>
                  </a:moveTo>
                  <a:cubicBezTo>
                    <a:pt x="1524" y="143"/>
                    <a:pt x="0" y="1453"/>
                    <a:pt x="0" y="3072"/>
                  </a:cubicBezTo>
                  <a:lnTo>
                    <a:pt x="0" y="7787"/>
                  </a:lnTo>
                  <a:cubicBezTo>
                    <a:pt x="0" y="8359"/>
                    <a:pt x="476" y="8835"/>
                    <a:pt x="1048" y="8835"/>
                  </a:cubicBezTo>
                  <a:cubicBezTo>
                    <a:pt x="1596" y="8835"/>
                    <a:pt x="2072" y="8383"/>
                    <a:pt x="2072" y="7787"/>
                  </a:cubicBezTo>
                  <a:lnTo>
                    <a:pt x="2072" y="5811"/>
                  </a:lnTo>
                  <a:cubicBezTo>
                    <a:pt x="2477" y="6001"/>
                    <a:pt x="2953" y="6097"/>
                    <a:pt x="3429" y="6120"/>
                  </a:cubicBezTo>
                  <a:lnTo>
                    <a:pt x="3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a:off x="4926285" y="4043085"/>
              <a:ext cx="46273" cy="205750"/>
            </a:xfrm>
            <a:custGeom>
              <a:rect b="b" l="l" r="r" t="t"/>
              <a:pathLst>
                <a:path extrusionOk="0" h="6145" w="1382">
                  <a:moveTo>
                    <a:pt x="0" y="0"/>
                  </a:moveTo>
                  <a:lnTo>
                    <a:pt x="0" y="6144"/>
                  </a:lnTo>
                  <a:lnTo>
                    <a:pt x="119" y="6144"/>
                  </a:lnTo>
                  <a:cubicBezTo>
                    <a:pt x="810" y="6144"/>
                    <a:pt x="1382" y="5597"/>
                    <a:pt x="1382" y="4906"/>
                  </a:cubicBezTo>
                  <a:lnTo>
                    <a:pt x="1382" y="1239"/>
                  </a:lnTo>
                  <a:cubicBezTo>
                    <a:pt x="1382" y="548"/>
                    <a:pt x="834"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a:off x="5062626" y="4089324"/>
              <a:ext cx="115649" cy="296655"/>
            </a:xfrm>
            <a:custGeom>
              <a:rect b="b" l="l" r="r" t="t"/>
              <a:pathLst>
                <a:path extrusionOk="0" h="8860" w="3454">
                  <a:moveTo>
                    <a:pt x="1" y="1"/>
                  </a:moveTo>
                  <a:lnTo>
                    <a:pt x="1" y="6145"/>
                  </a:lnTo>
                  <a:cubicBezTo>
                    <a:pt x="477" y="6121"/>
                    <a:pt x="929" y="6002"/>
                    <a:pt x="1382" y="5811"/>
                  </a:cubicBezTo>
                  <a:lnTo>
                    <a:pt x="1382" y="7812"/>
                  </a:lnTo>
                  <a:cubicBezTo>
                    <a:pt x="1382" y="8383"/>
                    <a:pt x="1834" y="8859"/>
                    <a:pt x="2430" y="8859"/>
                  </a:cubicBezTo>
                  <a:cubicBezTo>
                    <a:pt x="2978" y="8859"/>
                    <a:pt x="3454" y="8383"/>
                    <a:pt x="3454" y="7812"/>
                  </a:cubicBezTo>
                  <a:lnTo>
                    <a:pt x="3454" y="3073"/>
                  </a:lnTo>
                  <a:cubicBezTo>
                    <a:pt x="3430" y="1477"/>
                    <a:pt x="1906" y="12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4994054" y="4088521"/>
              <a:ext cx="45503" cy="207357"/>
            </a:xfrm>
            <a:custGeom>
              <a:rect b="b" l="l" r="r" t="t"/>
              <a:pathLst>
                <a:path extrusionOk="0" h="6193" w="1359">
                  <a:moveTo>
                    <a:pt x="1263" y="1"/>
                  </a:moveTo>
                  <a:cubicBezTo>
                    <a:pt x="572" y="1"/>
                    <a:pt x="1" y="572"/>
                    <a:pt x="1" y="1263"/>
                  </a:cubicBezTo>
                  <a:lnTo>
                    <a:pt x="1" y="4954"/>
                  </a:lnTo>
                  <a:cubicBezTo>
                    <a:pt x="1" y="5621"/>
                    <a:pt x="572" y="6192"/>
                    <a:pt x="1263" y="6192"/>
                  </a:cubicBezTo>
                  <a:lnTo>
                    <a:pt x="1358" y="6192"/>
                  </a:ln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0"/>
          <p:cNvGrpSpPr/>
          <p:nvPr/>
        </p:nvGrpSpPr>
        <p:grpSpPr>
          <a:xfrm>
            <a:off x="3192796" y="4043889"/>
            <a:ext cx="330137" cy="387526"/>
            <a:chOff x="3192796" y="4043889"/>
            <a:chExt cx="330137" cy="387526"/>
          </a:xfrm>
        </p:grpSpPr>
        <p:sp>
          <p:nvSpPr>
            <p:cNvPr id="1023" name="Google Shape;1023;p50"/>
            <p:cNvSpPr/>
            <p:nvPr/>
          </p:nvSpPr>
          <p:spPr>
            <a:xfrm>
              <a:off x="3352273" y="4316570"/>
              <a:ext cx="170660" cy="23170"/>
            </a:xfrm>
            <a:custGeom>
              <a:rect b="b" l="l" r="r" t="t"/>
              <a:pathLst>
                <a:path extrusionOk="0" h="692" w="5097">
                  <a:moveTo>
                    <a:pt x="120" y="1"/>
                  </a:moveTo>
                  <a:cubicBezTo>
                    <a:pt x="72" y="239"/>
                    <a:pt x="48" y="477"/>
                    <a:pt x="1" y="691"/>
                  </a:cubicBezTo>
                  <a:lnTo>
                    <a:pt x="5097" y="691"/>
                  </a:lnTo>
                  <a:cubicBezTo>
                    <a:pt x="5097" y="477"/>
                    <a:pt x="5073" y="239"/>
                    <a:pt x="5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a:off x="3364226" y="4043889"/>
              <a:ext cx="149165" cy="250382"/>
            </a:xfrm>
            <a:custGeom>
              <a:rect b="b" l="l" r="r" t="t"/>
              <a:pathLst>
                <a:path extrusionOk="0" h="7478" w="4455">
                  <a:moveTo>
                    <a:pt x="2263" y="0"/>
                  </a:moveTo>
                  <a:cubicBezTo>
                    <a:pt x="1858" y="0"/>
                    <a:pt x="1430" y="167"/>
                    <a:pt x="1144" y="500"/>
                  </a:cubicBezTo>
                  <a:cubicBezTo>
                    <a:pt x="834" y="834"/>
                    <a:pt x="691" y="1286"/>
                    <a:pt x="739" y="1715"/>
                  </a:cubicBezTo>
                  <a:lnTo>
                    <a:pt x="1168" y="5525"/>
                  </a:lnTo>
                  <a:cubicBezTo>
                    <a:pt x="1192" y="5716"/>
                    <a:pt x="1144" y="5882"/>
                    <a:pt x="1001" y="6001"/>
                  </a:cubicBezTo>
                  <a:cubicBezTo>
                    <a:pt x="644" y="6359"/>
                    <a:pt x="239" y="6882"/>
                    <a:pt x="1" y="7478"/>
                  </a:cubicBezTo>
                  <a:lnTo>
                    <a:pt x="4454" y="7478"/>
                  </a:lnTo>
                  <a:cubicBezTo>
                    <a:pt x="4192" y="6882"/>
                    <a:pt x="3811" y="6359"/>
                    <a:pt x="3454" y="6001"/>
                  </a:cubicBezTo>
                  <a:cubicBezTo>
                    <a:pt x="3335" y="5882"/>
                    <a:pt x="3287" y="5716"/>
                    <a:pt x="3311" y="5525"/>
                  </a:cubicBezTo>
                  <a:lnTo>
                    <a:pt x="3787" y="1715"/>
                  </a:lnTo>
                  <a:cubicBezTo>
                    <a:pt x="3859" y="1286"/>
                    <a:pt x="3692" y="834"/>
                    <a:pt x="3406" y="500"/>
                  </a:cubicBezTo>
                  <a:cubicBezTo>
                    <a:pt x="3097" y="167"/>
                    <a:pt x="2692"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a:off x="3354684" y="4362039"/>
              <a:ext cx="167479" cy="68606"/>
            </a:xfrm>
            <a:custGeom>
              <a:rect b="b" l="l" r="r" t="t"/>
              <a:pathLst>
                <a:path extrusionOk="0" h="2049" w="5002">
                  <a:moveTo>
                    <a:pt x="5001" y="0"/>
                  </a:moveTo>
                  <a:lnTo>
                    <a:pt x="0" y="24"/>
                  </a:lnTo>
                  <a:cubicBezTo>
                    <a:pt x="95" y="548"/>
                    <a:pt x="357" y="1024"/>
                    <a:pt x="738" y="1381"/>
                  </a:cubicBezTo>
                  <a:cubicBezTo>
                    <a:pt x="1215" y="1810"/>
                    <a:pt x="1810" y="2048"/>
                    <a:pt x="2501" y="2048"/>
                  </a:cubicBezTo>
                  <a:lnTo>
                    <a:pt x="2524" y="2048"/>
                  </a:lnTo>
                  <a:cubicBezTo>
                    <a:pt x="3191" y="2048"/>
                    <a:pt x="3810" y="1810"/>
                    <a:pt x="4263" y="1381"/>
                  </a:cubicBezTo>
                  <a:cubicBezTo>
                    <a:pt x="4644" y="1024"/>
                    <a:pt x="4906" y="548"/>
                    <a:pt x="5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a:off x="3192796" y="4135564"/>
              <a:ext cx="170694" cy="23170"/>
            </a:xfrm>
            <a:custGeom>
              <a:rect b="b" l="l" r="r" t="t"/>
              <a:pathLst>
                <a:path extrusionOk="0" h="692" w="5098">
                  <a:moveTo>
                    <a:pt x="1" y="1"/>
                  </a:moveTo>
                  <a:cubicBezTo>
                    <a:pt x="48" y="239"/>
                    <a:pt x="72" y="453"/>
                    <a:pt x="120" y="691"/>
                  </a:cubicBezTo>
                  <a:lnTo>
                    <a:pt x="5002" y="691"/>
                  </a:lnTo>
                  <a:cubicBezTo>
                    <a:pt x="5073" y="477"/>
                    <a:pt x="5097" y="239"/>
                    <a:pt x="5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3203979" y="4181033"/>
              <a:ext cx="148327" cy="250382"/>
            </a:xfrm>
            <a:custGeom>
              <a:rect b="b" l="l" r="r" t="t"/>
              <a:pathLst>
                <a:path extrusionOk="0" h="7478" w="4430">
                  <a:moveTo>
                    <a:pt x="0" y="0"/>
                  </a:moveTo>
                  <a:cubicBezTo>
                    <a:pt x="238" y="572"/>
                    <a:pt x="619" y="1119"/>
                    <a:pt x="977" y="1477"/>
                  </a:cubicBezTo>
                  <a:cubicBezTo>
                    <a:pt x="1096" y="1572"/>
                    <a:pt x="1167" y="1762"/>
                    <a:pt x="1143" y="1953"/>
                  </a:cubicBezTo>
                  <a:lnTo>
                    <a:pt x="667" y="5763"/>
                  </a:lnTo>
                  <a:cubicBezTo>
                    <a:pt x="595" y="6192"/>
                    <a:pt x="738" y="6644"/>
                    <a:pt x="1048" y="6978"/>
                  </a:cubicBezTo>
                  <a:cubicBezTo>
                    <a:pt x="1334" y="7311"/>
                    <a:pt x="1762" y="7478"/>
                    <a:pt x="2167" y="7478"/>
                  </a:cubicBezTo>
                  <a:cubicBezTo>
                    <a:pt x="2596" y="7478"/>
                    <a:pt x="3001" y="7311"/>
                    <a:pt x="3310" y="6978"/>
                  </a:cubicBezTo>
                  <a:cubicBezTo>
                    <a:pt x="3596" y="6644"/>
                    <a:pt x="3763" y="6192"/>
                    <a:pt x="3691" y="5763"/>
                  </a:cubicBezTo>
                  <a:lnTo>
                    <a:pt x="3287" y="1953"/>
                  </a:lnTo>
                  <a:cubicBezTo>
                    <a:pt x="3239" y="1762"/>
                    <a:pt x="3310" y="1596"/>
                    <a:pt x="3453" y="1477"/>
                  </a:cubicBezTo>
                  <a:cubicBezTo>
                    <a:pt x="3810" y="1119"/>
                    <a:pt x="4191" y="596"/>
                    <a:pt x="4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3194403" y="4043889"/>
              <a:ext cx="168283" cy="68606"/>
            </a:xfrm>
            <a:custGeom>
              <a:rect b="b" l="l" r="r" t="t"/>
              <a:pathLst>
                <a:path extrusionOk="0" h="2049" w="5026">
                  <a:moveTo>
                    <a:pt x="2525" y="0"/>
                  </a:moveTo>
                  <a:cubicBezTo>
                    <a:pt x="1858" y="0"/>
                    <a:pt x="1239" y="238"/>
                    <a:pt x="762" y="643"/>
                  </a:cubicBezTo>
                  <a:cubicBezTo>
                    <a:pt x="358" y="1000"/>
                    <a:pt x="119" y="1477"/>
                    <a:pt x="0" y="2048"/>
                  </a:cubicBezTo>
                  <a:lnTo>
                    <a:pt x="5025" y="2048"/>
                  </a:lnTo>
                  <a:cubicBezTo>
                    <a:pt x="4930" y="1477"/>
                    <a:pt x="4668" y="1000"/>
                    <a:pt x="4287" y="643"/>
                  </a:cubicBezTo>
                  <a:cubicBezTo>
                    <a:pt x="3834" y="238"/>
                    <a:pt x="3215" y="0"/>
                    <a:pt x="2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50"/>
          <p:cNvGrpSpPr/>
          <p:nvPr/>
        </p:nvGrpSpPr>
        <p:grpSpPr>
          <a:xfrm>
            <a:off x="3976621" y="4051054"/>
            <a:ext cx="388364" cy="373196"/>
            <a:chOff x="3976621" y="4051054"/>
            <a:chExt cx="388364" cy="373196"/>
          </a:xfrm>
        </p:grpSpPr>
        <p:sp>
          <p:nvSpPr>
            <p:cNvPr id="1030" name="Google Shape;1030;p50"/>
            <p:cNvSpPr/>
            <p:nvPr/>
          </p:nvSpPr>
          <p:spPr>
            <a:xfrm>
              <a:off x="4227774" y="4051054"/>
              <a:ext cx="23973" cy="373196"/>
            </a:xfrm>
            <a:custGeom>
              <a:rect b="b" l="l" r="r" t="t"/>
              <a:pathLst>
                <a:path extrusionOk="0" h="11146" w="716">
                  <a:moveTo>
                    <a:pt x="358" y="0"/>
                  </a:moveTo>
                  <a:cubicBezTo>
                    <a:pt x="168" y="0"/>
                    <a:pt x="1" y="143"/>
                    <a:pt x="1" y="310"/>
                  </a:cubicBezTo>
                  <a:lnTo>
                    <a:pt x="1" y="10788"/>
                  </a:lnTo>
                  <a:cubicBezTo>
                    <a:pt x="1" y="10979"/>
                    <a:pt x="144" y="11146"/>
                    <a:pt x="358" y="11146"/>
                  </a:cubicBezTo>
                  <a:cubicBezTo>
                    <a:pt x="525" y="11146"/>
                    <a:pt x="715" y="11003"/>
                    <a:pt x="715" y="10788"/>
                  </a:cubicBezTo>
                  <a:lnTo>
                    <a:pt x="715" y="310"/>
                  </a:lnTo>
                  <a:cubicBezTo>
                    <a:pt x="692" y="143"/>
                    <a:pt x="525"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4181534" y="4051054"/>
              <a:ext cx="23973" cy="373196"/>
            </a:xfrm>
            <a:custGeom>
              <a:rect b="b" l="l" r="r" t="t"/>
              <a:pathLst>
                <a:path extrusionOk="0" h="11146" w="716">
                  <a:moveTo>
                    <a:pt x="358" y="0"/>
                  </a:moveTo>
                  <a:cubicBezTo>
                    <a:pt x="191" y="0"/>
                    <a:pt x="1" y="143"/>
                    <a:pt x="1" y="310"/>
                  </a:cubicBezTo>
                  <a:lnTo>
                    <a:pt x="1" y="10788"/>
                  </a:lnTo>
                  <a:cubicBezTo>
                    <a:pt x="1" y="10979"/>
                    <a:pt x="167" y="11146"/>
                    <a:pt x="358" y="11146"/>
                  </a:cubicBezTo>
                  <a:cubicBezTo>
                    <a:pt x="548" y="11146"/>
                    <a:pt x="715" y="11003"/>
                    <a:pt x="715" y="10788"/>
                  </a:cubicBezTo>
                  <a:lnTo>
                    <a:pt x="715" y="310"/>
                  </a:lnTo>
                  <a:cubicBezTo>
                    <a:pt x="715" y="143"/>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4136902" y="4051054"/>
              <a:ext cx="23940" cy="373196"/>
            </a:xfrm>
            <a:custGeom>
              <a:rect b="b" l="l" r="r" t="t"/>
              <a:pathLst>
                <a:path extrusionOk="0" h="11146" w="715">
                  <a:moveTo>
                    <a:pt x="357" y="0"/>
                  </a:moveTo>
                  <a:cubicBezTo>
                    <a:pt x="167" y="0"/>
                    <a:pt x="0" y="143"/>
                    <a:pt x="0" y="310"/>
                  </a:cubicBezTo>
                  <a:lnTo>
                    <a:pt x="0" y="10788"/>
                  </a:lnTo>
                  <a:cubicBezTo>
                    <a:pt x="0" y="10979"/>
                    <a:pt x="143" y="11146"/>
                    <a:pt x="357" y="11146"/>
                  </a:cubicBezTo>
                  <a:cubicBezTo>
                    <a:pt x="548" y="11146"/>
                    <a:pt x="715" y="11003"/>
                    <a:pt x="715" y="10788"/>
                  </a:cubicBezTo>
                  <a:lnTo>
                    <a:pt x="715" y="310"/>
                  </a:lnTo>
                  <a:cubicBezTo>
                    <a:pt x="691" y="143"/>
                    <a:pt x="548" y="0"/>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a:off x="4091433" y="4051054"/>
              <a:ext cx="23973" cy="373196"/>
            </a:xfrm>
            <a:custGeom>
              <a:rect b="b" l="l" r="r" t="t"/>
              <a:pathLst>
                <a:path extrusionOk="0" h="11146" w="716">
                  <a:moveTo>
                    <a:pt x="358" y="0"/>
                  </a:moveTo>
                  <a:cubicBezTo>
                    <a:pt x="167" y="0"/>
                    <a:pt x="1" y="143"/>
                    <a:pt x="1" y="310"/>
                  </a:cubicBezTo>
                  <a:lnTo>
                    <a:pt x="1" y="10788"/>
                  </a:lnTo>
                  <a:cubicBezTo>
                    <a:pt x="1" y="10979"/>
                    <a:pt x="144" y="11146"/>
                    <a:pt x="358" y="11146"/>
                  </a:cubicBezTo>
                  <a:cubicBezTo>
                    <a:pt x="525" y="11146"/>
                    <a:pt x="715" y="11003"/>
                    <a:pt x="715" y="10788"/>
                  </a:cubicBezTo>
                  <a:lnTo>
                    <a:pt x="715" y="310"/>
                  </a:lnTo>
                  <a:cubicBezTo>
                    <a:pt x="667" y="143"/>
                    <a:pt x="525"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a:off x="3976621" y="4066188"/>
              <a:ext cx="91742" cy="342124"/>
            </a:xfrm>
            <a:custGeom>
              <a:rect b="b" l="l" r="r" t="t"/>
              <a:pathLst>
                <a:path extrusionOk="0" h="10218" w="2740">
                  <a:moveTo>
                    <a:pt x="334" y="1"/>
                  </a:moveTo>
                  <a:cubicBezTo>
                    <a:pt x="143" y="1"/>
                    <a:pt x="0" y="168"/>
                    <a:pt x="0" y="334"/>
                  </a:cubicBezTo>
                  <a:lnTo>
                    <a:pt x="0" y="9908"/>
                  </a:lnTo>
                  <a:cubicBezTo>
                    <a:pt x="0" y="10074"/>
                    <a:pt x="143" y="10217"/>
                    <a:pt x="334" y="10217"/>
                  </a:cubicBezTo>
                  <a:lnTo>
                    <a:pt x="2739" y="10217"/>
                  </a:lnTo>
                  <a:lnTo>
                    <a:pt x="2739" y="8884"/>
                  </a:lnTo>
                  <a:lnTo>
                    <a:pt x="1691" y="8884"/>
                  </a:lnTo>
                  <a:cubicBezTo>
                    <a:pt x="1524" y="8884"/>
                    <a:pt x="1358" y="8741"/>
                    <a:pt x="1358" y="8550"/>
                  </a:cubicBezTo>
                  <a:cubicBezTo>
                    <a:pt x="1358" y="8384"/>
                    <a:pt x="1524" y="8217"/>
                    <a:pt x="1691" y="8217"/>
                  </a:cubicBezTo>
                  <a:lnTo>
                    <a:pt x="2739" y="8217"/>
                  </a:lnTo>
                  <a:lnTo>
                    <a:pt x="2739" y="7550"/>
                  </a:lnTo>
                  <a:lnTo>
                    <a:pt x="1691" y="7550"/>
                  </a:lnTo>
                  <a:cubicBezTo>
                    <a:pt x="1524" y="7550"/>
                    <a:pt x="1358" y="7383"/>
                    <a:pt x="1358" y="7217"/>
                  </a:cubicBezTo>
                  <a:cubicBezTo>
                    <a:pt x="1358" y="7026"/>
                    <a:pt x="1524" y="6883"/>
                    <a:pt x="1691" y="6883"/>
                  </a:cubicBezTo>
                  <a:lnTo>
                    <a:pt x="2739" y="6883"/>
                  </a:lnTo>
                  <a:lnTo>
                    <a:pt x="2739" y="6193"/>
                  </a:lnTo>
                  <a:lnTo>
                    <a:pt x="1691" y="6193"/>
                  </a:lnTo>
                  <a:cubicBezTo>
                    <a:pt x="1524" y="6193"/>
                    <a:pt x="1358" y="6050"/>
                    <a:pt x="1358" y="5883"/>
                  </a:cubicBezTo>
                  <a:cubicBezTo>
                    <a:pt x="1358" y="5693"/>
                    <a:pt x="1524" y="5550"/>
                    <a:pt x="1691" y="5550"/>
                  </a:cubicBezTo>
                  <a:lnTo>
                    <a:pt x="2739" y="5550"/>
                  </a:lnTo>
                  <a:lnTo>
                    <a:pt x="2739" y="4859"/>
                  </a:lnTo>
                  <a:lnTo>
                    <a:pt x="1691" y="4859"/>
                  </a:lnTo>
                  <a:cubicBezTo>
                    <a:pt x="1524" y="4859"/>
                    <a:pt x="1358" y="4716"/>
                    <a:pt x="1358" y="4526"/>
                  </a:cubicBezTo>
                  <a:cubicBezTo>
                    <a:pt x="1358" y="4359"/>
                    <a:pt x="1524" y="4216"/>
                    <a:pt x="1691" y="4216"/>
                  </a:cubicBezTo>
                  <a:lnTo>
                    <a:pt x="2739" y="4216"/>
                  </a:lnTo>
                  <a:lnTo>
                    <a:pt x="2739" y="3525"/>
                  </a:lnTo>
                  <a:lnTo>
                    <a:pt x="1691" y="3525"/>
                  </a:lnTo>
                  <a:cubicBezTo>
                    <a:pt x="1524" y="3525"/>
                    <a:pt x="1358" y="3383"/>
                    <a:pt x="1358" y="3192"/>
                  </a:cubicBezTo>
                  <a:cubicBezTo>
                    <a:pt x="1358" y="3025"/>
                    <a:pt x="1524" y="2859"/>
                    <a:pt x="1691" y="2859"/>
                  </a:cubicBezTo>
                  <a:lnTo>
                    <a:pt x="2739" y="2859"/>
                  </a:lnTo>
                  <a:lnTo>
                    <a:pt x="2739" y="2049"/>
                  </a:lnTo>
                  <a:lnTo>
                    <a:pt x="1691" y="2049"/>
                  </a:lnTo>
                  <a:cubicBezTo>
                    <a:pt x="1524" y="2049"/>
                    <a:pt x="1358" y="1882"/>
                    <a:pt x="1358" y="1716"/>
                  </a:cubicBezTo>
                  <a:cubicBezTo>
                    <a:pt x="1358" y="1525"/>
                    <a:pt x="1524" y="1382"/>
                    <a:pt x="1691" y="1382"/>
                  </a:cubicBezTo>
                  <a:lnTo>
                    <a:pt x="2739" y="1382"/>
                  </a:lnTo>
                  <a:lnTo>
                    <a:pt x="2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4274816" y="4066991"/>
              <a:ext cx="90168" cy="342894"/>
            </a:xfrm>
            <a:custGeom>
              <a:rect b="b" l="l" r="r" t="t"/>
              <a:pathLst>
                <a:path extrusionOk="0" h="10241" w="2693">
                  <a:moveTo>
                    <a:pt x="1001" y="2739"/>
                  </a:moveTo>
                  <a:cubicBezTo>
                    <a:pt x="1192" y="2739"/>
                    <a:pt x="1335" y="2882"/>
                    <a:pt x="1335" y="3049"/>
                  </a:cubicBezTo>
                  <a:cubicBezTo>
                    <a:pt x="1335" y="3239"/>
                    <a:pt x="1192" y="3382"/>
                    <a:pt x="1001" y="3382"/>
                  </a:cubicBezTo>
                  <a:cubicBezTo>
                    <a:pt x="811" y="3382"/>
                    <a:pt x="668" y="3239"/>
                    <a:pt x="668" y="3049"/>
                  </a:cubicBezTo>
                  <a:cubicBezTo>
                    <a:pt x="668" y="2882"/>
                    <a:pt x="811" y="2739"/>
                    <a:pt x="1001" y="2739"/>
                  </a:cubicBezTo>
                  <a:close/>
                  <a:moveTo>
                    <a:pt x="1001" y="4097"/>
                  </a:moveTo>
                  <a:cubicBezTo>
                    <a:pt x="1192" y="4097"/>
                    <a:pt x="1335" y="4240"/>
                    <a:pt x="1335" y="4430"/>
                  </a:cubicBezTo>
                  <a:cubicBezTo>
                    <a:pt x="1335" y="4597"/>
                    <a:pt x="1192" y="4764"/>
                    <a:pt x="1001" y="4764"/>
                  </a:cubicBezTo>
                  <a:cubicBezTo>
                    <a:pt x="811" y="4764"/>
                    <a:pt x="668" y="4597"/>
                    <a:pt x="668" y="4430"/>
                  </a:cubicBezTo>
                  <a:cubicBezTo>
                    <a:pt x="668" y="4240"/>
                    <a:pt x="811" y="4097"/>
                    <a:pt x="1001" y="4097"/>
                  </a:cubicBezTo>
                  <a:close/>
                  <a:moveTo>
                    <a:pt x="1001" y="5478"/>
                  </a:moveTo>
                  <a:cubicBezTo>
                    <a:pt x="1192" y="5478"/>
                    <a:pt x="1335" y="5621"/>
                    <a:pt x="1335" y="5788"/>
                  </a:cubicBezTo>
                  <a:cubicBezTo>
                    <a:pt x="1335" y="5978"/>
                    <a:pt x="1192" y="6121"/>
                    <a:pt x="1001" y="6121"/>
                  </a:cubicBezTo>
                  <a:cubicBezTo>
                    <a:pt x="811" y="6121"/>
                    <a:pt x="668" y="5978"/>
                    <a:pt x="668" y="5788"/>
                  </a:cubicBezTo>
                  <a:cubicBezTo>
                    <a:pt x="668" y="5621"/>
                    <a:pt x="811" y="5478"/>
                    <a:pt x="1001" y="5478"/>
                  </a:cubicBezTo>
                  <a:close/>
                  <a:moveTo>
                    <a:pt x="1001" y="6835"/>
                  </a:moveTo>
                  <a:cubicBezTo>
                    <a:pt x="1192" y="6835"/>
                    <a:pt x="1335" y="6978"/>
                    <a:pt x="1335" y="7169"/>
                  </a:cubicBezTo>
                  <a:cubicBezTo>
                    <a:pt x="1335" y="7336"/>
                    <a:pt x="1192" y="7502"/>
                    <a:pt x="1001" y="7502"/>
                  </a:cubicBezTo>
                  <a:cubicBezTo>
                    <a:pt x="811" y="7502"/>
                    <a:pt x="668" y="7336"/>
                    <a:pt x="668" y="7169"/>
                  </a:cubicBezTo>
                  <a:cubicBezTo>
                    <a:pt x="668" y="6978"/>
                    <a:pt x="811" y="6835"/>
                    <a:pt x="1001" y="6835"/>
                  </a:cubicBezTo>
                  <a:close/>
                  <a:moveTo>
                    <a:pt x="1" y="1"/>
                  </a:moveTo>
                  <a:lnTo>
                    <a:pt x="1" y="10241"/>
                  </a:lnTo>
                  <a:lnTo>
                    <a:pt x="2382" y="10241"/>
                  </a:lnTo>
                  <a:cubicBezTo>
                    <a:pt x="2549" y="10241"/>
                    <a:pt x="2692" y="10074"/>
                    <a:pt x="2692" y="9907"/>
                  </a:cubicBezTo>
                  <a:lnTo>
                    <a:pt x="2692" y="334"/>
                  </a:lnTo>
                  <a:cubicBezTo>
                    <a:pt x="2692" y="144"/>
                    <a:pt x="2549" y="1"/>
                    <a:pt x="2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50"/>
          <p:cNvGrpSpPr/>
          <p:nvPr/>
        </p:nvGrpSpPr>
        <p:grpSpPr>
          <a:xfrm>
            <a:off x="5615221" y="2145196"/>
            <a:ext cx="363620" cy="387694"/>
            <a:chOff x="5615221" y="2145196"/>
            <a:chExt cx="363620" cy="387694"/>
          </a:xfrm>
        </p:grpSpPr>
        <p:sp>
          <p:nvSpPr>
            <p:cNvPr id="1037" name="Google Shape;1037;p50"/>
            <p:cNvSpPr/>
            <p:nvPr/>
          </p:nvSpPr>
          <p:spPr>
            <a:xfrm>
              <a:off x="5615221" y="2307218"/>
              <a:ext cx="112434" cy="159511"/>
            </a:xfrm>
            <a:custGeom>
              <a:rect b="b" l="l" r="r" t="t"/>
              <a:pathLst>
                <a:path extrusionOk="0" h="4764" w="3358">
                  <a:moveTo>
                    <a:pt x="310" y="0"/>
                  </a:moveTo>
                  <a:cubicBezTo>
                    <a:pt x="143" y="0"/>
                    <a:pt x="0" y="167"/>
                    <a:pt x="0" y="334"/>
                  </a:cubicBezTo>
                  <a:lnTo>
                    <a:pt x="0" y="3525"/>
                  </a:lnTo>
                  <a:cubicBezTo>
                    <a:pt x="0" y="4216"/>
                    <a:pt x="548" y="4763"/>
                    <a:pt x="1238" y="4763"/>
                  </a:cubicBezTo>
                  <a:lnTo>
                    <a:pt x="2048" y="4763"/>
                  </a:lnTo>
                  <a:lnTo>
                    <a:pt x="2048" y="4049"/>
                  </a:lnTo>
                  <a:lnTo>
                    <a:pt x="1215" y="4049"/>
                  </a:lnTo>
                  <a:cubicBezTo>
                    <a:pt x="905" y="4049"/>
                    <a:pt x="643" y="3787"/>
                    <a:pt x="643" y="3501"/>
                  </a:cubicBezTo>
                  <a:lnTo>
                    <a:pt x="643" y="667"/>
                  </a:lnTo>
                  <a:lnTo>
                    <a:pt x="3025" y="667"/>
                  </a:lnTo>
                  <a:cubicBezTo>
                    <a:pt x="3215" y="667"/>
                    <a:pt x="3358" y="524"/>
                    <a:pt x="3358" y="334"/>
                  </a:cubicBezTo>
                  <a:cubicBezTo>
                    <a:pt x="3358" y="167"/>
                    <a:pt x="3215" y="0"/>
                    <a:pt x="3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5636751" y="2145196"/>
              <a:ext cx="273519" cy="183049"/>
            </a:xfrm>
            <a:custGeom>
              <a:rect b="b" l="l" r="r" t="t"/>
              <a:pathLst>
                <a:path extrusionOk="0" h="5467" w="8169">
                  <a:moveTo>
                    <a:pt x="7809" y="0"/>
                  </a:moveTo>
                  <a:cubicBezTo>
                    <a:pt x="7746" y="0"/>
                    <a:pt x="7681" y="17"/>
                    <a:pt x="7621" y="53"/>
                  </a:cubicBezTo>
                  <a:cubicBezTo>
                    <a:pt x="6359" y="886"/>
                    <a:pt x="5001" y="1363"/>
                    <a:pt x="3858" y="1363"/>
                  </a:cubicBezTo>
                  <a:lnTo>
                    <a:pt x="2715" y="1363"/>
                  </a:lnTo>
                  <a:cubicBezTo>
                    <a:pt x="1238" y="1363"/>
                    <a:pt x="0" y="2577"/>
                    <a:pt x="0" y="4101"/>
                  </a:cubicBezTo>
                  <a:lnTo>
                    <a:pt x="3858" y="4101"/>
                  </a:lnTo>
                  <a:cubicBezTo>
                    <a:pt x="5001" y="4101"/>
                    <a:pt x="6359" y="4577"/>
                    <a:pt x="7621" y="5411"/>
                  </a:cubicBezTo>
                  <a:cubicBezTo>
                    <a:pt x="7684" y="5449"/>
                    <a:pt x="7752" y="5467"/>
                    <a:pt x="7818" y="5467"/>
                  </a:cubicBezTo>
                  <a:cubicBezTo>
                    <a:pt x="8001" y="5467"/>
                    <a:pt x="8168" y="5329"/>
                    <a:pt x="8168" y="5101"/>
                  </a:cubicBezTo>
                  <a:lnTo>
                    <a:pt x="8168" y="339"/>
                  </a:lnTo>
                  <a:cubicBezTo>
                    <a:pt x="8168" y="143"/>
                    <a:pt x="7996" y="0"/>
                    <a:pt x="7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5667822" y="2329551"/>
              <a:ext cx="311019" cy="203339"/>
            </a:xfrm>
            <a:custGeom>
              <a:rect b="b" l="l" r="r" t="t"/>
              <a:pathLst>
                <a:path extrusionOk="0" h="6073" w="9289">
                  <a:moveTo>
                    <a:pt x="2835" y="0"/>
                  </a:moveTo>
                  <a:cubicBezTo>
                    <a:pt x="2382" y="0"/>
                    <a:pt x="2025" y="262"/>
                    <a:pt x="1882" y="643"/>
                  </a:cubicBezTo>
                  <a:lnTo>
                    <a:pt x="1" y="643"/>
                  </a:lnTo>
                  <a:cubicBezTo>
                    <a:pt x="453" y="1024"/>
                    <a:pt x="1049" y="1310"/>
                    <a:pt x="1668" y="1334"/>
                  </a:cubicBezTo>
                  <a:lnTo>
                    <a:pt x="3787" y="1334"/>
                  </a:lnTo>
                  <a:cubicBezTo>
                    <a:pt x="4002" y="691"/>
                    <a:pt x="3525" y="0"/>
                    <a:pt x="2835" y="0"/>
                  </a:cubicBezTo>
                  <a:close/>
                  <a:moveTo>
                    <a:pt x="5550" y="3382"/>
                  </a:moveTo>
                  <a:cubicBezTo>
                    <a:pt x="5716" y="3382"/>
                    <a:pt x="5859" y="3525"/>
                    <a:pt x="5859" y="3715"/>
                  </a:cubicBezTo>
                  <a:cubicBezTo>
                    <a:pt x="5859" y="3906"/>
                    <a:pt x="5716" y="4049"/>
                    <a:pt x="5550" y="4049"/>
                  </a:cubicBezTo>
                  <a:lnTo>
                    <a:pt x="4168" y="4049"/>
                  </a:lnTo>
                  <a:cubicBezTo>
                    <a:pt x="3978" y="4049"/>
                    <a:pt x="3835" y="3906"/>
                    <a:pt x="3835" y="3715"/>
                  </a:cubicBezTo>
                  <a:cubicBezTo>
                    <a:pt x="3835" y="3525"/>
                    <a:pt x="3978" y="3382"/>
                    <a:pt x="4168" y="3382"/>
                  </a:cubicBezTo>
                  <a:close/>
                  <a:moveTo>
                    <a:pt x="4859" y="1334"/>
                  </a:moveTo>
                  <a:cubicBezTo>
                    <a:pt x="4669" y="1334"/>
                    <a:pt x="4526" y="1477"/>
                    <a:pt x="4526" y="1667"/>
                  </a:cubicBezTo>
                  <a:lnTo>
                    <a:pt x="4526" y="2024"/>
                  </a:lnTo>
                  <a:lnTo>
                    <a:pt x="2144" y="2024"/>
                  </a:lnTo>
                  <a:cubicBezTo>
                    <a:pt x="2049" y="2024"/>
                    <a:pt x="1977" y="2048"/>
                    <a:pt x="1906" y="2120"/>
                  </a:cubicBezTo>
                  <a:lnTo>
                    <a:pt x="1215" y="2786"/>
                  </a:lnTo>
                  <a:cubicBezTo>
                    <a:pt x="1168" y="2858"/>
                    <a:pt x="1144" y="2953"/>
                    <a:pt x="1144" y="3025"/>
                  </a:cubicBezTo>
                  <a:lnTo>
                    <a:pt x="1144" y="5406"/>
                  </a:lnTo>
                  <a:lnTo>
                    <a:pt x="811" y="5406"/>
                  </a:lnTo>
                  <a:cubicBezTo>
                    <a:pt x="620" y="5406"/>
                    <a:pt x="477" y="5573"/>
                    <a:pt x="477" y="5739"/>
                  </a:cubicBezTo>
                  <a:cubicBezTo>
                    <a:pt x="477" y="5930"/>
                    <a:pt x="620" y="6073"/>
                    <a:pt x="811" y="6073"/>
                  </a:cubicBezTo>
                  <a:lnTo>
                    <a:pt x="8955" y="6073"/>
                  </a:lnTo>
                  <a:cubicBezTo>
                    <a:pt x="9146" y="6073"/>
                    <a:pt x="9289" y="5930"/>
                    <a:pt x="9289" y="5739"/>
                  </a:cubicBezTo>
                  <a:cubicBezTo>
                    <a:pt x="9265" y="5573"/>
                    <a:pt x="9122" y="5406"/>
                    <a:pt x="8931" y="5406"/>
                  </a:cubicBezTo>
                  <a:lnTo>
                    <a:pt x="8598" y="5406"/>
                  </a:lnTo>
                  <a:lnTo>
                    <a:pt x="8598" y="3025"/>
                  </a:lnTo>
                  <a:cubicBezTo>
                    <a:pt x="8598" y="2953"/>
                    <a:pt x="8574" y="2858"/>
                    <a:pt x="8526" y="2786"/>
                  </a:cubicBezTo>
                  <a:lnTo>
                    <a:pt x="7812" y="2120"/>
                  </a:lnTo>
                  <a:cubicBezTo>
                    <a:pt x="7741" y="2048"/>
                    <a:pt x="7645" y="2024"/>
                    <a:pt x="7574" y="2024"/>
                  </a:cubicBezTo>
                  <a:lnTo>
                    <a:pt x="5192" y="2024"/>
                  </a:lnTo>
                  <a:lnTo>
                    <a:pt x="5192" y="1667"/>
                  </a:lnTo>
                  <a:cubicBezTo>
                    <a:pt x="5192" y="1477"/>
                    <a:pt x="5026" y="1334"/>
                    <a:pt x="4859" y="13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50"/>
          <p:cNvGrpSpPr/>
          <p:nvPr/>
        </p:nvGrpSpPr>
        <p:grpSpPr>
          <a:xfrm>
            <a:off x="6465208" y="2145699"/>
            <a:ext cx="286275" cy="389535"/>
            <a:chOff x="6465208" y="2145699"/>
            <a:chExt cx="286275" cy="389535"/>
          </a:xfrm>
        </p:grpSpPr>
        <p:sp>
          <p:nvSpPr>
            <p:cNvPr id="1041" name="Google Shape;1041;p50"/>
            <p:cNvSpPr/>
            <p:nvPr/>
          </p:nvSpPr>
          <p:spPr>
            <a:xfrm>
              <a:off x="6642230" y="2145699"/>
              <a:ext cx="109253" cy="92177"/>
            </a:xfrm>
            <a:custGeom>
              <a:rect b="b" l="l" r="r" t="t"/>
              <a:pathLst>
                <a:path extrusionOk="0" h="2753" w="3263">
                  <a:moveTo>
                    <a:pt x="1714" y="1"/>
                  </a:moveTo>
                  <a:cubicBezTo>
                    <a:pt x="1252" y="1"/>
                    <a:pt x="789" y="228"/>
                    <a:pt x="524" y="705"/>
                  </a:cubicBezTo>
                  <a:cubicBezTo>
                    <a:pt x="0" y="1609"/>
                    <a:pt x="667" y="2753"/>
                    <a:pt x="1715" y="2753"/>
                  </a:cubicBezTo>
                  <a:cubicBezTo>
                    <a:pt x="2596" y="2753"/>
                    <a:pt x="3263" y="1895"/>
                    <a:pt x="3048" y="1014"/>
                  </a:cubicBezTo>
                  <a:cubicBezTo>
                    <a:pt x="2863" y="353"/>
                    <a:pt x="2290"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0"/>
            <p:cNvSpPr/>
            <p:nvPr/>
          </p:nvSpPr>
          <p:spPr>
            <a:xfrm>
              <a:off x="6526615" y="2235465"/>
              <a:ext cx="210538" cy="299769"/>
            </a:xfrm>
            <a:custGeom>
              <a:rect b="b" l="l" r="r" t="t"/>
              <a:pathLst>
                <a:path extrusionOk="0" h="8953" w="6288">
                  <a:moveTo>
                    <a:pt x="1334" y="0"/>
                  </a:moveTo>
                  <a:cubicBezTo>
                    <a:pt x="1000" y="405"/>
                    <a:pt x="548" y="667"/>
                    <a:pt x="0" y="762"/>
                  </a:cubicBezTo>
                  <a:lnTo>
                    <a:pt x="3644" y="8216"/>
                  </a:lnTo>
                  <a:cubicBezTo>
                    <a:pt x="3857" y="8691"/>
                    <a:pt x="4307" y="8952"/>
                    <a:pt x="4784" y="8952"/>
                  </a:cubicBezTo>
                  <a:cubicBezTo>
                    <a:pt x="5000" y="8952"/>
                    <a:pt x="5222" y="8899"/>
                    <a:pt x="5430" y="8788"/>
                  </a:cubicBezTo>
                  <a:cubicBezTo>
                    <a:pt x="6097" y="8407"/>
                    <a:pt x="6287" y="7573"/>
                    <a:pt x="5882" y="6954"/>
                  </a:cubicBezTo>
                  <a:lnTo>
                    <a:pt x="1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a:off x="6465208" y="2146569"/>
              <a:ext cx="108483" cy="91307"/>
            </a:xfrm>
            <a:custGeom>
              <a:rect b="b" l="l" r="r" t="t"/>
              <a:pathLst>
                <a:path extrusionOk="0" h="2727" w="3240">
                  <a:moveTo>
                    <a:pt x="1572" y="0"/>
                  </a:moveTo>
                  <a:cubicBezTo>
                    <a:pt x="999" y="0"/>
                    <a:pt x="425" y="349"/>
                    <a:pt x="239" y="988"/>
                  </a:cubicBezTo>
                  <a:cubicBezTo>
                    <a:pt x="0" y="1869"/>
                    <a:pt x="667" y="2727"/>
                    <a:pt x="1548" y="2727"/>
                  </a:cubicBezTo>
                  <a:cubicBezTo>
                    <a:pt x="2596" y="2727"/>
                    <a:pt x="3239" y="1560"/>
                    <a:pt x="2739" y="679"/>
                  </a:cubicBezTo>
                  <a:cubicBezTo>
                    <a:pt x="2477" y="217"/>
                    <a:pt x="2025" y="0"/>
                    <a:pt x="1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0"/>
            <p:cNvSpPr/>
            <p:nvPr/>
          </p:nvSpPr>
          <p:spPr>
            <a:xfrm>
              <a:off x="6621504" y="2237039"/>
              <a:ext cx="67802" cy="89331"/>
            </a:xfrm>
            <a:custGeom>
              <a:rect b="b" l="l" r="r" t="t"/>
              <a:pathLst>
                <a:path extrusionOk="0" h="2668" w="2025">
                  <a:moveTo>
                    <a:pt x="714" y="1"/>
                  </a:moveTo>
                  <a:lnTo>
                    <a:pt x="0" y="1096"/>
                  </a:lnTo>
                  <a:lnTo>
                    <a:pt x="1072" y="2668"/>
                  </a:lnTo>
                  <a:lnTo>
                    <a:pt x="2024" y="715"/>
                  </a:lnTo>
                  <a:cubicBezTo>
                    <a:pt x="1524" y="644"/>
                    <a:pt x="1048" y="382"/>
                    <a:pt x="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a:off x="6480342" y="2372610"/>
              <a:ext cx="116452" cy="162625"/>
            </a:xfrm>
            <a:custGeom>
              <a:rect b="b" l="l" r="r" t="t"/>
              <a:pathLst>
                <a:path extrusionOk="0" h="4857" w="3478">
                  <a:moveTo>
                    <a:pt x="2287" y="0"/>
                  </a:moveTo>
                  <a:lnTo>
                    <a:pt x="406" y="2858"/>
                  </a:lnTo>
                  <a:cubicBezTo>
                    <a:pt x="1" y="3477"/>
                    <a:pt x="215" y="4311"/>
                    <a:pt x="858" y="4692"/>
                  </a:cubicBezTo>
                  <a:cubicBezTo>
                    <a:pt x="1066" y="4803"/>
                    <a:pt x="1290" y="4856"/>
                    <a:pt x="1509" y="4856"/>
                  </a:cubicBezTo>
                  <a:cubicBezTo>
                    <a:pt x="1991" y="4856"/>
                    <a:pt x="2448" y="4595"/>
                    <a:pt x="2644" y="4120"/>
                  </a:cubicBezTo>
                  <a:lnTo>
                    <a:pt x="3478" y="2429"/>
                  </a:lnTo>
                  <a:lnTo>
                    <a:pt x="2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0"/>
            <p:cNvSpPr/>
            <p:nvPr/>
          </p:nvSpPr>
          <p:spPr>
            <a:xfrm>
              <a:off x="6526615" y="2235465"/>
              <a:ext cx="210538" cy="299769"/>
            </a:xfrm>
            <a:custGeom>
              <a:rect b="b" l="l" r="r" t="t"/>
              <a:pathLst>
                <a:path extrusionOk="0" h="8953" w="6288">
                  <a:moveTo>
                    <a:pt x="1334" y="0"/>
                  </a:moveTo>
                  <a:cubicBezTo>
                    <a:pt x="1000" y="405"/>
                    <a:pt x="548" y="667"/>
                    <a:pt x="0" y="762"/>
                  </a:cubicBezTo>
                  <a:lnTo>
                    <a:pt x="3644" y="8216"/>
                  </a:lnTo>
                  <a:cubicBezTo>
                    <a:pt x="3857" y="8691"/>
                    <a:pt x="4307" y="8952"/>
                    <a:pt x="4784" y="8952"/>
                  </a:cubicBezTo>
                  <a:cubicBezTo>
                    <a:pt x="5000" y="8952"/>
                    <a:pt x="5222" y="8899"/>
                    <a:pt x="5430" y="8788"/>
                  </a:cubicBezTo>
                  <a:cubicBezTo>
                    <a:pt x="6097" y="8407"/>
                    <a:pt x="6287" y="7573"/>
                    <a:pt x="5882" y="6954"/>
                  </a:cubicBezTo>
                  <a:lnTo>
                    <a:pt x="1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50"/>
          <p:cNvGrpSpPr/>
          <p:nvPr/>
        </p:nvGrpSpPr>
        <p:grpSpPr>
          <a:xfrm>
            <a:off x="7295273" y="2145364"/>
            <a:ext cx="251186" cy="389134"/>
            <a:chOff x="7295273" y="2145364"/>
            <a:chExt cx="251186" cy="389134"/>
          </a:xfrm>
        </p:grpSpPr>
        <p:sp>
          <p:nvSpPr>
            <p:cNvPr id="1048" name="Google Shape;1048;p50"/>
            <p:cNvSpPr/>
            <p:nvPr/>
          </p:nvSpPr>
          <p:spPr>
            <a:xfrm>
              <a:off x="7295273" y="2145364"/>
              <a:ext cx="251186" cy="389134"/>
            </a:xfrm>
            <a:custGeom>
              <a:rect b="b" l="l" r="r" t="t"/>
              <a:pathLst>
                <a:path extrusionOk="0" h="11622" w="7502">
                  <a:moveTo>
                    <a:pt x="3763" y="1381"/>
                  </a:moveTo>
                  <a:cubicBezTo>
                    <a:pt x="4716" y="1381"/>
                    <a:pt x="5454" y="2167"/>
                    <a:pt x="5454" y="3096"/>
                  </a:cubicBezTo>
                  <a:cubicBezTo>
                    <a:pt x="5454" y="4072"/>
                    <a:pt x="4692" y="4811"/>
                    <a:pt x="3763" y="4811"/>
                  </a:cubicBezTo>
                  <a:cubicBezTo>
                    <a:pt x="2810" y="4811"/>
                    <a:pt x="2072" y="4025"/>
                    <a:pt x="2072" y="3120"/>
                  </a:cubicBezTo>
                  <a:cubicBezTo>
                    <a:pt x="2072" y="2143"/>
                    <a:pt x="2834" y="1381"/>
                    <a:pt x="3763" y="1381"/>
                  </a:cubicBezTo>
                  <a:close/>
                  <a:moveTo>
                    <a:pt x="3763" y="5454"/>
                  </a:moveTo>
                  <a:cubicBezTo>
                    <a:pt x="5073" y="5454"/>
                    <a:pt x="6144" y="6525"/>
                    <a:pt x="6144" y="7835"/>
                  </a:cubicBezTo>
                  <a:cubicBezTo>
                    <a:pt x="6144" y="9216"/>
                    <a:pt x="5049" y="10264"/>
                    <a:pt x="3763" y="10264"/>
                  </a:cubicBezTo>
                  <a:cubicBezTo>
                    <a:pt x="2453" y="10264"/>
                    <a:pt x="1381" y="9192"/>
                    <a:pt x="1381" y="7883"/>
                  </a:cubicBezTo>
                  <a:cubicBezTo>
                    <a:pt x="1381" y="6501"/>
                    <a:pt x="2477" y="5454"/>
                    <a:pt x="3763" y="5454"/>
                  </a:cubicBezTo>
                  <a:close/>
                  <a:moveTo>
                    <a:pt x="2072" y="0"/>
                  </a:moveTo>
                  <a:lnTo>
                    <a:pt x="2072" y="1238"/>
                  </a:lnTo>
                  <a:cubicBezTo>
                    <a:pt x="2072" y="1691"/>
                    <a:pt x="1715" y="2048"/>
                    <a:pt x="1262" y="2048"/>
                  </a:cubicBezTo>
                  <a:lnTo>
                    <a:pt x="0" y="2048"/>
                  </a:lnTo>
                  <a:lnTo>
                    <a:pt x="0" y="9573"/>
                  </a:lnTo>
                  <a:lnTo>
                    <a:pt x="1262" y="9573"/>
                  </a:lnTo>
                  <a:cubicBezTo>
                    <a:pt x="1715" y="9573"/>
                    <a:pt x="2072" y="9931"/>
                    <a:pt x="2072" y="10383"/>
                  </a:cubicBezTo>
                  <a:lnTo>
                    <a:pt x="2072" y="11622"/>
                  </a:lnTo>
                  <a:lnTo>
                    <a:pt x="5454" y="11622"/>
                  </a:lnTo>
                  <a:lnTo>
                    <a:pt x="5454" y="10383"/>
                  </a:lnTo>
                  <a:cubicBezTo>
                    <a:pt x="5454" y="9931"/>
                    <a:pt x="5811" y="9573"/>
                    <a:pt x="6263" y="9573"/>
                  </a:cubicBezTo>
                  <a:lnTo>
                    <a:pt x="7502" y="9573"/>
                  </a:lnTo>
                  <a:lnTo>
                    <a:pt x="7502" y="2048"/>
                  </a:lnTo>
                  <a:lnTo>
                    <a:pt x="6263" y="2048"/>
                  </a:lnTo>
                  <a:cubicBezTo>
                    <a:pt x="5811" y="2048"/>
                    <a:pt x="5454" y="1691"/>
                    <a:pt x="5454" y="1238"/>
                  </a:cubicBezTo>
                  <a:lnTo>
                    <a:pt x="54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0"/>
            <p:cNvSpPr/>
            <p:nvPr/>
          </p:nvSpPr>
          <p:spPr>
            <a:xfrm>
              <a:off x="7500989" y="2146134"/>
              <a:ext cx="45469" cy="45503"/>
            </a:xfrm>
            <a:custGeom>
              <a:rect b="b" l="l" r="r" t="t"/>
              <a:pathLst>
                <a:path extrusionOk="0" h="1359" w="1358">
                  <a:moveTo>
                    <a:pt x="0" y="1"/>
                  </a:moveTo>
                  <a:lnTo>
                    <a:pt x="0" y="1239"/>
                  </a:lnTo>
                  <a:cubicBezTo>
                    <a:pt x="0" y="1311"/>
                    <a:pt x="48" y="1358"/>
                    <a:pt x="119" y="1358"/>
                  </a:cubicBezTo>
                  <a:lnTo>
                    <a:pt x="1358" y="1358"/>
                  </a:lnTo>
                  <a:lnTo>
                    <a:pt x="1358" y="1239"/>
                  </a:lnTo>
                  <a:cubicBezTo>
                    <a:pt x="1358" y="549"/>
                    <a:pt x="810"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0"/>
            <p:cNvSpPr/>
            <p:nvPr/>
          </p:nvSpPr>
          <p:spPr>
            <a:xfrm>
              <a:off x="7386948" y="2214706"/>
              <a:ext cx="67836" cy="68606"/>
            </a:xfrm>
            <a:custGeom>
              <a:rect b="b" l="l" r="r" t="t"/>
              <a:pathLst>
                <a:path extrusionOk="0" h="2049" w="2026">
                  <a:moveTo>
                    <a:pt x="1025" y="692"/>
                  </a:moveTo>
                  <a:cubicBezTo>
                    <a:pt x="1192" y="692"/>
                    <a:pt x="1358" y="834"/>
                    <a:pt x="1358" y="1025"/>
                  </a:cubicBezTo>
                  <a:cubicBezTo>
                    <a:pt x="1358" y="1192"/>
                    <a:pt x="1192" y="1335"/>
                    <a:pt x="1025" y="1335"/>
                  </a:cubicBezTo>
                  <a:cubicBezTo>
                    <a:pt x="834" y="1335"/>
                    <a:pt x="692" y="1192"/>
                    <a:pt x="692" y="1025"/>
                  </a:cubicBezTo>
                  <a:cubicBezTo>
                    <a:pt x="692" y="834"/>
                    <a:pt x="834" y="692"/>
                    <a:pt x="1025" y="692"/>
                  </a:cubicBezTo>
                  <a:close/>
                  <a:moveTo>
                    <a:pt x="1025" y="1"/>
                  </a:moveTo>
                  <a:cubicBezTo>
                    <a:pt x="477" y="1"/>
                    <a:pt x="1" y="453"/>
                    <a:pt x="1" y="1049"/>
                  </a:cubicBezTo>
                  <a:cubicBezTo>
                    <a:pt x="1" y="1620"/>
                    <a:pt x="453" y="2049"/>
                    <a:pt x="1025" y="2049"/>
                  </a:cubicBezTo>
                  <a:cubicBezTo>
                    <a:pt x="1596" y="2049"/>
                    <a:pt x="2025" y="1620"/>
                    <a:pt x="2025" y="1049"/>
                  </a:cubicBezTo>
                  <a:cubicBezTo>
                    <a:pt x="2025" y="453"/>
                    <a:pt x="1549" y="1"/>
                    <a:pt x="1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0"/>
            <p:cNvSpPr/>
            <p:nvPr/>
          </p:nvSpPr>
          <p:spPr>
            <a:xfrm>
              <a:off x="7364649" y="2352654"/>
              <a:ext cx="113238" cy="114075"/>
            </a:xfrm>
            <a:custGeom>
              <a:rect b="b" l="l" r="r" t="t"/>
              <a:pathLst>
                <a:path extrusionOk="0" h="3407" w="3382">
                  <a:moveTo>
                    <a:pt x="1691" y="1382"/>
                  </a:moveTo>
                  <a:cubicBezTo>
                    <a:pt x="1858" y="1382"/>
                    <a:pt x="2024" y="1525"/>
                    <a:pt x="2024" y="1715"/>
                  </a:cubicBezTo>
                  <a:cubicBezTo>
                    <a:pt x="2048" y="1858"/>
                    <a:pt x="1858" y="2049"/>
                    <a:pt x="1691" y="2049"/>
                  </a:cubicBezTo>
                  <a:cubicBezTo>
                    <a:pt x="1500" y="2049"/>
                    <a:pt x="1358" y="1906"/>
                    <a:pt x="1358" y="1715"/>
                  </a:cubicBezTo>
                  <a:cubicBezTo>
                    <a:pt x="1358" y="1525"/>
                    <a:pt x="1500" y="1382"/>
                    <a:pt x="1691" y="1382"/>
                  </a:cubicBezTo>
                  <a:close/>
                  <a:moveTo>
                    <a:pt x="1691" y="1"/>
                  </a:moveTo>
                  <a:cubicBezTo>
                    <a:pt x="738" y="1"/>
                    <a:pt x="0" y="763"/>
                    <a:pt x="0" y="1692"/>
                  </a:cubicBezTo>
                  <a:cubicBezTo>
                    <a:pt x="0" y="2668"/>
                    <a:pt x="762" y="3406"/>
                    <a:pt x="1691" y="3406"/>
                  </a:cubicBezTo>
                  <a:cubicBezTo>
                    <a:pt x="2620" y="3406"/>
                    <a:pt x="3382" y="2668"/>
                    <a:pt x="3382" y="1692"/>
                  </a:cubicBezTo>
                  <a:cubicBezTo>
                    <a:pt x="3382" y="739"/>
                    <a:pt x="2644"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0"/>
            <p:cNvSpPr/>
            <p:nvPr/>
          </p:nvSpPr>
          <p:spPr>
            <a:xfrm>
              <a:off x="7295273" y="2489028"/>
              <a:ext cx="46273" cy="45469"/>
            </a:xfrm>
            <a:custGeom>
              <a:rect b="b" l="l" r="r" t="t"/>
              <a:pathLst>
                <a:path extrusionOk="0" h="1358" w="1382">
                  <a:moveTo>
                    <a:pt x="0" y="0"/>
                  </a:moveTo>
                  <a:lnTo>
                    <a:pt x="0" y="119"/>
                  </a:lnTo>
                  <a:cubicBezTo>
                    <a:pt x="0" y="810"/>
                    <a:pt x="572" y="1358"/>
                    <a:pt x="1262" y="1358"/>
                  </a:cubicBezTo>
                  <a:lnTo>
                    <a:pt x="1381" y="1358"/>
                  </a:lnTo>
                  <a:lnTo>
                    <a:pt x="1381" y="119"/>
                  </a:lnTo>
                  <a:cubicBezTo>
                    <a:pt x="1381" y="48"/>
                    <a:pt x="1310" y="0"/>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0"/>
            <p:cNvSpPr/>
            <p:nvPr/>
          </p:nvSpPr>
          <p:spPr>
            <a:xfrm>
              <a:off x="7500989" y="2489028"/>
              <a:ext cx="45469" cy="45469"/>
            </a:xfrm>
            <a:custGeom>
              <a:rect b="b" l="l" r="r" t="t"/>
              <a:pathLst>
                <a:path extrusionOk="0" h="1358" w="1358">
                  <a:moveTo>
                    <a:pt x="119" y="0"/>
                  </a:moveTo>
                  <a:cubicBezTo>
                    <a:pt x="48" y="0"/>
                    <a:pt x="0" y="48"/>
                    <a:pt x="0" y="119"/>
                  </a:cubicBezTo>
                  <a:lnTo>
                    <a:pt x="0" y="1358"/>
                  </a:lnTo>
                  <a:lnTo>
                    <a:pt x="119" y="1358"/>
                  </a:lnTo>
                  <a:cubicBezTo>
                    <a:pt x="810" y="1358"/>
                    <a:pt x="1358" y="786"/>
                    <a:pt x="1358" y="119"/>
                  </a:cubicBezTo>
                  <a:lnTo>
                    <a:pt x="1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0"/>
            <p:cNvSpPr/>
            <p:nvPr/>
          </p:nvSpPr>
          <p:spPr>
            <a:xfrm>
              <a:off x="7295273" y="2146134"/>
              <a:ext cx="46273" cy="45503"/>
            </a:xfrm>
            <a:custGeom>
              <a:rect b="b" l="l" r="r" t="t"/>
              <a:pathLst>
                <a:path extrusionOk="0" h="1359" w="1382">
                  <a:moveTo>
                    <a:pt x="1262" y="1"/>
                  </a:moveTo>
                  <a:cubicBezTo>
                    <a:pt x="572" y="1"/>
                    <a:pt x="0" y="572"/>
                    <a:pt x="0" y="1239"/>
                  </a:cubicBezTo>
                  <a:lnTo>
                    <a:pt x="0" y="1358"/>
                  </a:lnTo>
                  <a:lnTo>
                    <a:pt x="1262" y="1358"/>
                  </a:lnTo>
                  <a:cubicBezTo>
                    <a:pt x="1310" y="1358"/>
                    <a:pt x="1381" y="1311"/>
                    <a:pt x="1381" y="1239"/>
                  </a:cubicBezTo>
                  <a:lnTo>
                    <a:pt x="13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50"/>
          <p:cNvGrpSpPr/>
          <p:nvPr/>
        </p:nvGrpSpPr>
        <p:grpSpPr>
          <a:xfrm>
            <a:off x="8039991" y="2192407"/>
            <a:ext cx="389167" cy="295851"/>
            <a:chOff x="8039991" y="2192407"/>
            <a:chExt cx="389167" cy="295851"/>
          </a:xfrm>
        </p:grpSpPr>
        <p:sp>
          <p:nvSpPr>
            <p:cNvPr id="1056" name="Google Shape;1056;p50"/>
            <p:cNvSpPr/>
            <p:nvPr/>
          </p:nvSpPr>
          <p:spPr>
            <a:xfrm>
              <a:off x="8285585" y="2192407"/>
              <a:ext cx="35927" cy="23136"/>
            </a:xfrm>
            <a:custGeom>
              <a:rect b="b" l="l" r="r" t="t"/>
              <a:pathLst>
                <a:path extrusionOk="0" h="691" w="1073">
                  <a:moveTo>
                    <a:pt x="1" y="0"/>
                  </a:moveTo>
                  <a:lnTo>
                    <a:pt x="1" y="691"/>
                  </a:lnTo>
                  <a:lnTo>
                    <a:pt x="1073" y="691"/>
                  </a:lnTo>
                  <a:lnTo>
                    <a:pt x="1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0"/>
            <p:cNvSpPr/>
            <p:nvPr/>
          </p:nvSpPr>
          <p:spPr>
            <a:xfrm>
              <a:off x="8343007" y="2193177"/>
              <a:ext cx="39911" cy="22366"/>
            </a:xfrm>
            <a:custGeom>
              <a:rect b="b" l="l" r="r" t="t"/>
              <a:pathLst>
                <a:path extrusionOk="0" h="668" w="1192">
                  <a:moveTo>
                    <a:pt x="0" y="1"/>
                  </a:moveTo>
                  <a:lnTo>
                    <a:pt x="0" y="668"/>
                  </a:lnTo>
                  <a:lnTo>
                    <a:pt x="1167" y="668"/>
                  </a:lnTo>
                  <a:lnTo>
                    <a:pt x="1167" y="358"/>
                  </a:lnTo>
                  <a:cubicBezTo>
                    <a:pt x="1191" y="144"/>
                    <a:pt x="1048"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0"/>
            <p:cNvSpPr/>
            <p:nvPr/>
          </p:nvSpPr>
          <p:spPr>
            <a:xfrm>
              <a:off x="8223408" y="2193177"/>
              <a:ext cx="39911" cy="21563"/>
            </a:xfrm>
            <a:custGeom>
              <a:rect b="b" l="l" r="r" t="t"/>
              <a:pathLst>
                <a:path extrusionOk="0" h="644" w="1192">
                  <a:moveTo>
                    <a:pt x="334" y="1"/>
                  </a:moveTo>
                  <a:cubicBezTo>
                    <a:pt x="143" y="1"/>
                    <a:pt x="0" y="144"/>
                    <a:pt x="0" y="311"/>
                  </a:cubicBezTo>
                  <a:lnTo>
                    <a:pt x="0" y="644"/>
                  </a:lnTo>
                  <a:lnTo>
                    <a:pt x="1191" y="644"/>
                  </a:lnTo>
                  <a:lnTo>
                    <a:pt x="1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0"/>
            <p:cNvSpPr/>
            <p:nvPr/>
          </p:nvSpPr>
          <p:spPr>
            <a:xfrm>
              <a:off x="8039991" y="2237842"/>
              <a:ext cx="389167" cy="250416"/>
            </a:xfrm>
            <a:custGeom>
              <a:rect b="b" l="l" r="r" t="t"/>
              <a:pathLst>
                <a:path extrusionOk="0" h="7479" w="11623">
                  <a:moveTo>
                    <a:pt x="1692" y="1382"/>
                  </a:moveTo>
                  <a:cubicBezTo>
                    <a:pt x="1882" y="1382"/>
                    <a:pt x="2025" y="1548"/>
                    <a:pt x="2025" y="1715"/>
                  </a:cubicBezTo>
                  <a:cubicBezTo>
                    <a:pt x="2025" y="1906"/>
                    <a:pt x="1882" y="2049"/>
                    <a:pt x="1692" y="2049"/>
                  </a:cubicBezTo>
                  <a:cubicBezTo>
                    <a:pt x="1525" y="2049"/>
                    <a:pt x="1382" y="1906"/>
                    <a:pt x="1382" y="1715"/>
                  </a:cubicBezTo>
                  <a:cubicBezTo>
                    <a:pt x="1382" y="1548"/>
                    <a:pt x="1525" y="1382"/>
                    <a:pt x="1692" y="1382"/>
                  </a:cubicBezTo>
                  <a:close/>
                  <a:moveTo>
                    <a:pt x="3073" y="1382"/>
                  </a:moveTo>
                  <a:cubicBezTo>
                    <a:pt x="3240" y="1382"/>
                    <a:pt x="3406" y="1548"/>
                    <a:pt x="3406" y="1715"/>
                  </a:cubicBezTo>
                  <a:cubicBezTo>
                    <a:pt x="3406" y="1906"/>
                    <a:pt x="3240" y="2049"/>
                    <a:pt x="3073" y="2049"/>
                  </a:cubicBezTo>
                  <a:cubicBezTo>
                    <a:pt x="2883" y="2049"/>
                    <a:pt x="2740" y="1906"/>
                    <a:pt x="2740" y="1715"/>
                  </a:cubicBezTo>
                  <a:cubicBezTo>
                    <a:pt x="2740" y="1548"/>
                    <a:pt x="2883" y="1382"/>
                    <a:pt x="3073" y="1382"/>
                  </a:cubicBezTo>
                  <a:close/>
                  <a:moveTo>
                    <a:pt x="1692" y="2763"/>
                  </a:moveTo>
                  <a:cubicBezTo>
                    <a:pt x="1882" y="2763"/>
                    <a:pt x="2025" y="2906"/>
                    <a:pt x="2025" y="3096"/>
                  </a:cubicBezTo>
                  <a:cubicBezTo>
                    <a:pt x="2025" y="3263"/>
                    <a:pt x="1882" y="3430"/>
                    <a:pt x="1692" y="3430"/>
                  </a:cubicBezTo>
                  <a:cubicBezTo>
                    <a:pt x="1525" y="3430"/>
                    <a:pt x="1382" y="3263"/>
                    <a:pt x="1382" y="3096"/>
                  </a:cubicBezTo>
                  <a:cubicBezTo>
                    <a:pt x="1382" y="2906"/>
                    <a:pt x="1525" y="2763"/>
                    <a:pt x="1692" y="2763"/>
                  </a:cubicBezTo>
                  <a:close/>
                  <a:moveTo>
                    <a:pt x="3073" y="2763"/>
                  </a:moveTo>
                  <a:cubicBezTo>
                    <a:pt x="3240" y="2763"/>
                    <a:pt x="3406" y="2906"/>
                    <a:pt x="3406" y="3096"/>
                  </a:cubicBezTo>
                  <a:cubicBezTo>
                    <a:pt x="3406" y="3263"/>
                    <a:pt x="3240" y="3430"/>
                    <a:pt x="3073" y="3430"/>
                  </a:cubicBezTo>
                  <a:cubicBezTo>
                    <a:pt x="2883" y="3430"/>
                    <a:pt x="2740" y="3263"/>
                    <a:pt x="2740" y="3096"/>
                  </a:cubicBezTo>
                  <a:cubicBezTo>
                    <a:pt x="2740" y="2906"/>
                    <a:pt x="2883" y="2763"/>
                    <a:pt x="3073" y="2763"/>
                  </a:cubicBezTo>
                  <a:close/>
                  <a:moveTo>
                    <a:pt x="1692" y="4097"/>
                  </a:moveTo>
                  <a:cubicBezTo>
                    <a:pt x="1882" y="4097"/>
                    <a:pt x="2025" y="4240"/>
                    <a:pt x="2025" y="4430"/>
                  </a:cubicBezTo>
                  <a:cubicBezTo>
                    <a:pt x="2025" y="4621"/>
                    <a:pt x="1882" y="4763"/>
                    <a:pt x="1692" y="4763"/>
                  </a:cubicBezTo>
                  <a:cubicBezTo>
                    <a:pt x="1525" y="4763"/>
                    <a:pt x="1382" y="4621"/>
                    <a:pt x="1382" y="4430"/>
                  </a:cubicBezTo>
                  <a:cubicBezTo>
                    <a:pt x="1382" y="4240"/>
                    <a:pt x="1525" y="4097"/>
                    <a:pt x="1692" y="4097"/>
                  </a:cubicBezTo>
                  <a:close/>
                  <a:moveTo>
                    <a:pt x="3073" y="4097"/>
                  </a:moveTo>
                  <a:cubicBezTo>
                    <a:pt x="3240" y="4097"/>
                    <a:pt x="3406" y="4240"/>
                    <a:pt x="3406" y="4430"/>
                  </a:cubicBezTo>
                  <a:cubicBezTo>
                    <a:pt x="3406" y="4621"/>
                    <a:pt x="3240" y="4763"/>
                    <a:pt x="3073" y="4763"/>
                  </a:cubicBezTo>
                  <a:cubicBezTo>
                    <a:pt x="2883" y="4763"/>
                    <a:pt x="2740" y="4621"/>
                    <a:pt x="2740" y="4430"/>
                  </a:cubicBezTo>
                  <a:cubicBezTo>
                    <a:pt x="2740" y="4240"/>
                    <a:pt x="2883" y="4097"/>
                    <a:pt x="3073" y="4097"/>
                  </a:cubicBezTo>
                  <a:close/>
                  <a:moveTo>
                    <a:pt x="1692" y="5478"/>
                  </a:moveTo>
                  <a:cubicBezTo>
                    <a:pt x="1882" y="5478"/>
                    <a:pt x="2025" y="5621"/>
                    <a:pt x="2025" y="5811"/>
                  </a:cubicBezTo>
                  <a:cubicBezTo>
                    <a:pt x="2025" y="5978"/>
                    <a:pt x="1882" y="6121"/>
                    <a:pt x="1692" y="6121"/>
                  </a:cubicBezTo>
                  <a:cubicBezTo>
                    <a:pt x="1525" y="6121"/>
                    <a:pt x="1382" y="5978"/>
                    <a:pt x="1382" y="5811"/>
                  </a:cubicBezTo>
                  <a:cubicBezTo>
                    <a:pt x="1382" y="5621"/>
                    <a:pt x="1525" y="5478"/>
                    <a:pt x="1692" y="5478"/>
                  </a:cubicBezTo>
                  <a:close/>
                  <a:moveTo>
                    <a:pt x="3073" y="5478"/>
                  </a:moveTo>
                  <a:cubicBezTo>
                    <a:pt x="3240" y="5478"/>
                    <a:pt x="3406" y="5621"/>
                    <a:pt x="3406" y="5811"/>
                  </a:cubicBezTo>
                  <a:cubicBezTo>
                    <a:pt x="3406" y="5978"/>
                    <a:pt x="3240" y="6121"/>
                    <a:pt x="3073" y="6121"/>
                  </a:cubicBezTo>
                  <a:cubicBezTo>
                    <a:pt x="2883" y="6121"/>
                    <a:pt x="2740" y="5978"/>
                    <a:pt x="2740" y="5811"/>
                  </a:cubicBezTo>
                  <a:cubicBezTo>
                    <a:pt x="2740" y="5621"/>
                    <a:pt x="2883" y="5478"/>
                    <a:pt x="3073" y="5478"/>
                  </a:cubicBezTo>
                  <a:close/>
                  <a:moveTo>
                    <a:pt x="1263" y="1"/>
                  </a:moveTo>
                  <a:cubicBezTo>
                    <a:pt x="573" y="1"/>
                    <a:pt x="1" y="572"/>
                    <a:pt x="1" y="1239"/>
                  </a:cubicBezTo>
                  <a:lnTo>
                    <a:pt x="1" y="6216"/>
                  </a:lnTo>
                  <a:cubicBezTo>
                    <a:pt x="1" y="6907"/>
                    <a:pt x="573" y="7478"/>
                    <a:pt x="1263" y="7478"/>
                  </a:cubicBezTo>
                  <a:lnTo>
                    <a:pt x="10360" y="7478"/>
                  </a:lnTo>
                  <a:cubicBezTo>
                    <a:pt x="11051" y="7478"/>
                    <a:pt x="11622" y="6907"/>
                    <a:pt x="11622" y="6216"/>
                  </a:cubicBezTo>
                  <a:lnTo>
                    <a:pt x="11622" y="6097"/>
                  </a:lnTo>
                  <a:lnTo>
                    <a:pt x="4430" y="6097"/>
                  </a:lnTo>
                  <a:cubicBezTo>
                    <a:pt x="4264" y="6097"/>
                    <a:pt x="4121" y="5954"/>
                    <a:pt x="4121" y="5764"/>
                  </a:cubicBezTo>
                  <a:lnTo>
                    <a:pt x="4121" y="1691"/>
                  </a:lnTo>
                  <a:cubicBezTo>
                    <a:pt x="4073" y="1525"/>
                    <a:pt x="4240" y="1358"/>
                    <a:pt x="4430" y="1358"/>
                  </a:cubicBezTo>
                  <a:lnTo>
                    <a:pt x="11622" y="1358"/>
                  </a:lnTo>
                  <a:lnTo>
                    <a:pt x="11622" y="1239"/>
                  </a:lnTo>
                  <a:cubicBezTo>
                    <a:pt x="11622" y="572"/>
                    <a:pt x="11051" y="1"/>
                    <a:pt x="10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0"/>
            <p:cNvSpPr/>
            <p:nvPr/>
          </p:nvSpPr>
          <p:spPr>
            <a:xfrm>
              <a:off x="8244133" y="2352654"/>
              <a:ext cx="23940" cy="21563"/>
            </a:xfrm>
            <a:custGeom>
              <a:rect b="b" l="l" r="r" t="t"/>
              <a:pathLst>
                <a:path extrusionOk="0" h="644" w="715">
                  <a:moveTo>
                    <a:pt x="358" y="1"/>
                  </a:moveTo>
                  <a:cubicBezTo>
                    <a:pt x="191" y="1"/>
                    <a:pt x="0" y="144"/>
                    <a:pt x="0" y="310"/>
                  </a:cubicBezTo>
                  <a:cubicBezTo>
                    <a:pt x="0" y="501"/>
                    <a:pt x="167" y="644"/>
                    <a:pt x="358" y="644"/>
                  </a:cubicBezTo>
                  <a:cubicBezTo>
                    <a:pt x="548" y="644"/>
                    <a:pt x="715" y="501"/>
                    <a:pt x="715" y="310"/>
                  </a:cubicBezTo>
                  <a:cubicBezTo>
                    <a:pt x="715" y="144"/>
                    <a:pt x="572"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0"/>
            <p:cNvSpPr/>
            <p:nvPr/>
          </p:nvSpPr>
          <p:spPr>
            <a:xfrm>
              <a:off x="8335842" y="2352654"/>
              <a:ext cx="23940" cy="21563"/>
            </a:xfrm>
            <a:custGeom>
              <a:rect b="b" l="l" r="r" t="t"/>
              <a:pathLst>
                <a:path extrusionOk="0" h="644" w="715">
                  <a:moveTo>
                    <a:pt x="357" y="1"/>
                  </a:moveTo>
                  <a:cubicBezTo>
                    <a:pt x="191" y="1"/>
                    <a:pt x="0" y="144"/>
                    <a:pt x="0" y="310"/>
                  </a:cubicBezTo>
                  <a:cubicBezTo>
                    <a:pt x="0" y="501"/>
                    <a:pt x="167" y="644"/>
                    <a:pt x="357" y="644"/>
                  </a:cubicBezTo>
                  <a:cubicBezTo>
                    <a:pt x="548" y="644"/>
                    <a:pt x="715" y="501"/>
                    <a:pt x="715" y="310"/>
                  </a:cubicBezTo>
                  <a:cubicBezTo>
                    <a:pt x="715" y="144"/>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0"/>
            <p:cNvSpPr/>
            <p:nvPr/>
          </p:nvSpPr>
          <p:spPr>
            <a:xfrm>
              <a:off x="8199468" y="2306415"/>
              <a:ext cx="228083" cy="114075"/>
            </a:xfrm>
            <a:custGeom>
              <a:rect b="b" l="l" r="r" t="t"/>
              <a:pathLst>
                <a:path extrusionOk="0" h="3407" w="6812">
                  <a:moveTo>
                    <a:pt x="1692" y="691"/>
                  </a:moveTo>
                  <a:cubicBezTo>
                    <a:pt x="2263" y="691"/>
                    <a:pt x="2716" y="1144"/>
                    <a:pt x="2716" y="1691"/>
                  </a:cubicBezTo>
                  <a:cubicBezTo>
                    <a:pt x="2740" y="2263"/>
                    <a:pt x="2263" y="2715"/>
                    <a:pt x="1692" y="2715"/>
                  </a:cubicBezTo>
                  <a:cubicBezTo>
                    <a:pt x="1144" y="2715"/>
                    <a:pt x="691" y="2263"/>
                    <a:pt x="691" y="1691"/>
                  </a:cubicBezTo>
                  <a:cubicBezTo>
                    <a:pt x="691" y="1144"/>
                    <a:pt x="1144" y="691"/>
                    <a:pt x="1692" y="691"/>
                  </a:cubicBezTo>
                  <a:close/>
                  <a:moveTo>
                    <a:pt x="4430" y="691"/>
                  </a:moveTo>
                  <a:cubicBezTo>
                    <a:pt x="5002" y="691"/>
                    <a:pt x="5454" y="1144"/>
                    <a:pt x="5454" y="1691"/>
                  </a:cubicBezTo>
                  <a:cubicBezTo>
                    <a:pt x="5478" y="2263"/>
                    <a:pt x="5002" y="2715"/>
                    <a:pt x="4430" y="2715"/>
                  </a:cubicBezTo>
                  <a:cubicBezTo>
                    <a:pt x="3883" y="2715"/>
                    <a:pt x="3430" y="2263"/>
                    <a:pt x="3430" y="1691"/>
                  </a:cubicBezTo>
                  <a:cubicBezTo>
                    <a:pt x="3430" y="1144"/>
                    <a:pt x="3883" y="691"/>
                    <a:pt x="4430" y="691"/>
                  </a:cubicBezTo>
                  <a:close/>
                  <a:moveTo>
                    <a:pt x="1" y="1"/>
                  </a:moveTo>
                  <a:lnTo>
                    <a:pt x="1" y="3406"/>
                  </a:lnTo>
                  <a:lnTo>
                    <a:pt x="6812" y="3406"/>
                  </a:lnTo>
                  <a:lnTo>
                    <a:pt x="68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0"/>
          <p:cNvGrpSpPr/>
          <p:nvPr/>
        </p:nvGrpSpPr>
        <p:grpSpPr>
          <a:xfrm>
            <a:off x="726542" y="1605458"/>
            <a:ext cx="388364" cy="205114"/>
            <a:chOff x="726542" y="1605458"/>
            <a:chExt cx="388364" cy="205114"/>
          </a:xfrm>
        </p:grpSpPr>
        <p:sp>
          <p:nvSpPr>
            <p:cNvPr id="1064" name="Google Shape;1064;p50"/>
            <p:cNvSpPr/>
            <p:nvPr/>
          </p:nvSpPr>
          <p:spPr>
            <a:xfrm>
              <a:off x="726542" y="1673294"/>
              <a:ext cx="44699" cy="69409"/>
            </a:xfrm>
            <a:custGeom>
              <a:rect b="b" l="l" r="r" t="t"/>
              <a:pathLst>
                <a:path extrusionOk="0" h="2073" w="1335">
                  <a:moveTo>
                    <a:pt x="310" y="1"/>
                  </a:moveTo>
                  <a:cubicBezTo>
                    <a:pt x="143" y="1"/>
                    <a:pt x="1" y="168"/>
                    <a:pt x="1" y="358"/>
                  </a:cubicBezTo>
                  <a:lnTo>
                    <a:pt x="1" y="1739"/>
                  </a:lnTo>
                  <a:cubicBezTo>
                    <a:pt x="1" y="1906"/>
                    <a:pt x="143" y="2073"/>
                    <a:pt x="310" y="2073"/>
                  </a:cubicBezTo>
                  <a:lnTo>
                    <a:pt x="1334" y="2073"/>
                  </a:lnTo>
                  <a:lnTo>
                    <a:pt x="1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0"/>
            <p:cNvSpPr/>
            <p:nvPr/>
          </p:nvSpPr>
          <p:spPr>
            <a:xfrm>
              <a:off x="795114" y="1673294"/>
              <a:ext cx="91742" cy="69409"/>
            </a:xfrm>
            <a:custGeom>
              <a:rect b="b" l="l" r="r" t="t"/>
              <a:pathLst>
                <a:path extrusionOk="0" h="2073" w="2740">
                  <a:moveTo>
                    <a:pt x="1" y="1"/>
                  </a:moveTo>
                  <a:lnTo>
                    <a:pt x="1" y="2073"/>
                  </a:lnTo>
                  <a:lnTo>
                    <a:pt x="2739" y="2073"/>
                  </a:lnTo>
                  <a:lnTo>
                    <a:pt x="2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0"/>
            <p:cNvSpPr/>
            <p:nvPr/>
          </p:nvSpPr>
          <p:spPr>
            <a:xfrm>
              <a:off x="909926" y="1605458"/>
              <a:ext cx="204980" cy="205114"/>
            </a:xfrm>
            <a:custGeom>
              <a:rect b="b" l="l" r="r" t="t"/>
              <a:pathLst>
                <a:path extrusionOk="0" h="6126" w="6122">
                  <a:moveTo>
                    <a:pt x="5779" y="1"/>
                  </a:moveTo>
                  <a:cubicBezTo>
                    <a:pt x="5699" y="1"/>
                    <a:pt x="5617" y="30"/>
                    <a:pt x="5550" y="98"/>
                  </a:cubicBezTo>
                  <a:cubicBezTo>
                    <a:pt x="3733" y="1895"/>
                    <a:pt x="1831" y="2031"/>
                    <a:pt x="597" y="2031"/>
                  </a:cubicBezTo>
                  <a:cubicBezTo>
                    <a:pt x="375" y="2031"/>
                    <a:pt x="175" y="2027"/>
                    <a:pt x="1" y="2027"/>
                  </a:cubicBezTo>
                  <a:lnTo>
                    <a:pt x="1" y="4099"/>
                  </a:lnTo>
                  <a:cubicBezTo>
                    <a:pt x="1811" y="4099"/>
                    <a:pt x="3644" y="4123"/>
                    <a:pt x="5550" y="6028"/>
                  </a:cubicBezTo>
                  <a:cubicBezTo>
                    <a:pt x="5617" y="6095"/>
                    <a:pt x="5699" y="6125"/>
                    <a:pt x="5779" y="6125"/>
                  </a:cubicBezTo>
                  <a:cubicBezTo>
                    <a:pt x="5954" y="6125"/>
                    <a:pt x="6121" y="5985"/>
                    <a:pt x="6121" y="5790"/>
                  </a:cubicBezTo>
                  <a:lnTo>
                    <a:pt x="6121" y="336"/>
                  </a:lnTo>
                  <a:cubicBezTo>
                    <a:pt x="6121" y="141"/>
                    <a:pt x="5954" y="1"/>
                    <a:pt x="5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50"/>
          <p:cNvGrpSpPr/>
          <p:nvPr/>
        </p:nvGrpSpPr>
        <p:grpSpPr>
          <a:xfrm>
            <a:off x="1539865" y="1515424"/>
            <a:ext cx="387560" cy="386756"/>
            <a:chOff x="1539865" y="1515424"/>
            <a:chExt cx="387560" cy="386756"/>
          </a:xfrm>
        </p:grpSpPr>
        <p:sp>
          <p:nvSpPr>
            <p:cNvPr id="1068" name="Google Shape;1068;p50"/>
            <p:cNvSpPr/>
            <p:nvPr/>
          </p:nvSpPr>
          <p:spPr>
            <a:xfrm>
              <a:off x="1539865" y="1515424"/>
              <a:ext cx="387560" cy="275126"/>
            </a:xfrm>
            <a:custGeom>
              <a:rect b="b" l="l" r="r" t="t"/>
              <a:pathLst>
                <a:path extrusionOk="0" h="8217" w="11575">
                  <a:moveTo>
                    <a:pt x="3739" y="1"/>
                  </a:moveTo>
                  <a:cubicBezTo>
                    <a:pt x="1667" y="1"/>
                    <a:pt x="0" y="1692"/>
                    <a:pt x="0" y="3740"/>
                  </a:cubicBezTo>
                  <a:lnTo>
                    <a:pt x="0" y="8217"/>
                  </a:lnTo>
                  <a:lnTo>
                    <a:pt x="11574" y="8217"/>
                  </a:lnTo>
                  <a:lnTo>
                    <a:pt x="11574" y="8169"/>
                  </a:lnTo>
                  <a:lnTo>
                    <a:pt x="11574" y="7812"/>
                  </a:lnTo>
                  <a:cubicBezTo>
                    <a:pt x="11574" y="6502"/>
                    <a:pt x="10502" y="5430"/>
                    <a:pt x="9193" y="5430"/>
                  </a:cubicBezTo>
                  <a:cubicBezTo>
                    <a:pt x="8240" y="5430"/>
                    <a:pt x="7502" y="4668"/>
                    <a:pt x="7502" y="3740"/>
                  </a:cubicBezTo>
                  <a:cubicBezTo>
                    <a:pt x="7502" y="1668"/>
                    <a:pt x="5835" y="1"/>
                    <a:pt x="3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0"/>
            <p:cNvSpPr/>
            <p:nvPr/>
          </p:nvSpPr>
          <p:spPr>
            <a:xfrm>
              <a:off x="1540669" y="1811242"/>
              <a:ext cx="386756" cy="90938"/>
            </a:xfrm>
            <a:custGeom>
              <a:rect b="b" l="l" r="r" t="t"/>
              <a:pathLst>
                <a:path extrusionOk="0" h="2716" w="11551">
                  <a:moveTo>
                    <a:pt x="0" y="1"/>
                  </a:moveTo>
                  <a:lnTo>
                    <a:pt x="0" y="2382"/>
                  </a:lnTo>
                  <a:cubicBezTo>
                    <a:pt x="0" y="2549"/>
                    <a:pt x="143" y="2716"/>
                    <a:pt x="334" y="2716"/>
                  </a:cubicBezTo>
                  <a:lnTo>
                    <a:pt x="11217" y="2716"/>
                  </a:lnTo>
                  <a:cubicBezTo>
                    <a:pt x="11407" y="2716"/>
                    <a:pt x="11550" y="2549"/>
                    <a:pt x="11550" y="2382"/>
                  </a:cubicBezTo>
                  <a:lnTo>
                    <a:pt x="11550" y="1"/>
                  </a:lnTo>
                  <a:lnTo>
                    <a:pt x="10169" y="1"/>
                  </a:lnTo>
                  <a:lnTo>
                    <a:pt x="10169" y="1001"/>
                  </a:lnTo>
                  <a:cubicBezTo>
                    <a:pt x="10169" y="1192"/>
                    <a:pt x="10026" y="1334"/>
                    <a:pt x="9859" y="1334"/>
                  </a:cubicBezTo>
                  <a:cubicBezTo>
                    <a:pt x="9669" y="1334"/>
                    <a:pt x="9526" y="1192"/>
                    <a:pt x="9526" y="1001"/>
                  </a:cubicBezTo>
                  <a:lnTo>
                    <a:pt x="9526" y="1"/>
                  </a:lnTo>
                  <a:lnTo>
                    <a:pt x="8835" y="1"/>
                  </a:lnTo>
                  <a:lnTo>
                    <a:pt x="8835" y="1001"/>
                  </a:lnTo>
                  <a:cubicBezTo>
                    <a:pt x="8835" y="1192"/>
                    <a:pt x="8692" y="1334"/>
                    <a:pt x="8502" y="1334"/>
                  </a:cubicBezTo>
                  <a:cubicBezTo>
                    <a:pt x="8335" y="1334"/>
                    <a:pt x="8192" y="1192"/>
                    <a:pt x="8192" y="1001"/>
                  </a:cubicBezTo>
                  <a:lnTo>
                    <a:pt x="8192" y="1"/>
                  </a:lnTo>
                  <a:lnTo>
                    <a:pt x="7502" y="1"/>
                  </a:lnTo>
                  <a:lnTo>
                    <a:pt x="7502" y="1001"/>
                  </a:lnTo>
                  <a:cubicBezTo>
                    <a:pt x="7502" y="1192"/>
                    <a:pt x="7359" y="1334"/>
                    <a:pt x="7168" y="1334"/>
                  </a:cubicBezTo>
                  <a:cubicBezTo>
                    <a:pt x="7002" y="1334"/>
                    <a:pt x="6835" y="1192"/>
                    <a:pt x="6835" y="1001"/>
                  </a:cubicBezTo>
                  <a:lnTo>
                    <a:pt x="6835" y="1"/>
                  </a:lnTo>
                  <a:lnTo>
                    <a:pt x="6168" y="1"/>
                  </a:lnTo>
                  <a:lnTo>
                    <a:pt x="6168" y="1001"/>
                  </a:lnTo>
                  <a:cubicBezTo>
                    <a:pt x="6168" y="1192"/>
                    <a:pt x="6001" y="1334"/>
                    <a:pt x="5835" y="1334"/>
                  </a:cubicBezTo>
                  <a:cubicBezTo>
                    <a:pt x="5644" y="1334"/>
                    <a:pt x="5501" y="1192"/>
                    <a:pt x="5501" y="1001"/>
                  </a:cubicBezTo>
                  <a:lnTo>
                    <a:pt x="5501" y="1"/>
                  </a:lnTo>
                  <a:lnTo>
                    <a:pt x="4811" y="1"/>
                  </a:lnTo>
                  <a:lnTo>
                    <a:pt x="4811" y="1001"/>
                  </a:lnTo>
                  <a:cubicBezTo>
                    <a:pt x="4811" y="1192"/>
                    <a:pt x="4668" y="1334"/>
                    <a:pt x="4501" y="1334"/>
                  </a:cubicBezTo>
                  <a:cubicBezTo>
                    <a:pt x="4311" y="1334"/>
                    <a:pt x="4168" y="1192"/>
                    <a:pt x="4168" y="1001"/>
                  </a:cubicBezTo>
                  <a:lnTo>
                    <a:pt x="4168" y="1"/>
                  </a:lnTo>
                  <a:lnTo>
                    <a:pt x="3358" y="1"/>
                  </a:lnTo>
                  <a:lnTo>
                    <a:pt x="3358" y="1001"/>
                  </a:lnTo>
                  <a:cubicBezTo>
                    <a:pt x="3358" y="1192"/>
                    <a:pt x="3215" y="1334"/>
                    <a:pt x="3025" y="1334"/>
                  </a:cubicBezTo>
                  <a:cubicBezTo>
                    <a:pt x="2858" y="1334"/>
                    <a:pt x="2715" y="1192"/>
                    <a:pt x="2715" y="1001"/>
                  </a:cubicBezTo>
                  <a:lnTo>
                    <a:pt x="2715" y="1"/>
                  </a:lnTo>
                  <a:lnTo>
                    <a:pt x="2024" y="1"/>
                  </a:lnTo>
                  <a:lnTo>
                    <a:pt x="2024" y="1001"/>
                  </a:lnTo>
                  <a:cubicBezTo>
                    <a:pt x="2024" y="1192"/>
                    <a:pt x="1881" y="1334"/>
                    <a:pt x="1691" y="1334"/>
                  </a:cubicBezTo>
                  <a:cubicBezTo>
                    <a:pt x="1524" y="1334"/>
                    <a:pt x="1358" y="1192"/>
                    <a:pt x="1358" y="1001"/>
                  </a:cubicBez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0"/>
          <p:cNvGrpSpPr/>
          <p:nvPr/>
        </p:nvGrpSpPr>
        <p:grpSpPr>
          <a:xfrm>
            <a:off x="2350778" y="1536685"/>
            <a:ext cx="389937" cy="343162"/>
            <a:chOff x="2350778" y="1536685"/>
            <a:chExt cx="389937" cy="343162"/>
          </a:xfrm>
        </p:grpSpPr>
        <p:sp>
          <p:nvSpPr>
            <p:cNvPr id="1071" name="Google Shape;1071;p50"/>
            <p:cNvSpPr/>
            <p:nvPr/>
          </p:nvSpPr>
          <p:spPr>
            <a:xfrm>
              <a:off x="2580435" y="1651162"/>
              <a:ext cx="160281" cy="228685"/>
            </a:xfrm>
            <a:custGeom>
              <a:rect b="b" l="l" r="r" t="t"/>
              <a:pathLst>
                <a:path extrusionOk="0" h="6830" w="4787">
                  <a:moveTo>
                    <a:pt x="2376" y="1"/>
                  </a:moveTo>
                  <a:cubicBezTo>
                    <a:pt x="2199" y="1"/>
                    <a:pt x="2048" y="135"/>
                    <a:pt x="2048" y="352"/>
                  </a:cubicBezTo>
                  <a:lnTo>
                    <a:pt x="2048" y="4091"/>
                  </a:lnTo>
                  <a:lnTo>
                    <a:pt x="1358" y="4091"/>
                  </a:lnTo>
                  <a:cubicBezTo>
                    <a:pt x="619" y="4091"/>
                    <a:pt x="0" y="4687"/>
                    <a:pt x="0" y="5473"/>
                  </a:cubicBezTo>
                  <a:cubicBezTo>
                    <a:pt x="0" y="6211"/>
                    <a:pt x="596" y="6830"/>
                    <a:pt x="1358" y="6830"/>
                  </a:cubicBezTo>
                  <a:cubicBezTo>
                    <a:pt x="2096" y="6830"/>
                    <a:pt x="2739" y="6235"/>
                    <a:pt x="2739" y="5473"/>
                  </a:cubicBezTo>
                  <a:lnTo>
                    <a:pt x="2739" y="948"/>
                  </a:lnTo>
                  <a:cubicBezTo>
                    <a:pt x="3168" y="1186"/>
                    <a:pt x="4096" y="1567"/>
                    <a:pt x="4096" y="2686"/>
                  </a:cubicBezTo>
                  <a:lnTo>
                    <a:pt x="4096" y="3401"/>
                  </a:lnTo>
                  <a:cubicBezTo>
                    <a:pt x="4096" y="3591"/>
                    <a:pt x="4239" y="3734"/>
                    <a:pt x="4430" y="3734"/>
                  </a:cubicBezTo>
                  <a:cubicBezTo>
                    <a:pt x="4596" y="3734"/>
                    <a:pt x="4763" y="3591"/>
                    <a:pt x="4763" y="3401"/>
                  </a:cubicBezTo>
                  <a:lnTo>
                    <a:pt x="4763" y="2686"/>
                  </a:lnTo>
                  <a:cubicBezTo>
                    <a:pt x="4787" y="1019"/>
                    <a:pt x="3477" y="543"/>
                    <a:pt x="2548" y="43"/>
                  </a:cubicBezTo>
                  <a:cubicBezTo>
                    <a:pt x="2491" y="14"/>
                    <a:pt x="2432" y="1"/>
                    <a:pt x="2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0"/>
            <p:cNvSpPr/>
            <p:nvPr/>
          </p:nvSpPr>
          <p:spPr>
            <a:xfrm>
              <a:off x="2494318" y="1615905"/>
              <a:ext cx="109253" cy="160314"/>
            </a:xfrm>
            <a:custGeom>
              <a:rect b="b" l="l" r="r" t="t"/>
              <a:pathLst>
                <a:path extrusionOk="0" h="4788" w="3263">
                  <a:moveTo>
                    <a:pt x="3263" y="0"/>
                  </a:moveTo>
                  <a:lnTo>
                    <a:pt x="2596" y="143"/>
                  </a:lnTo>
                  <a:lnTo>
                    <a:pt x="2596" y="1524"/>
                  </a:lnTo>
                  <a:lnTo>
                    <a:pt x="1643" y="1524"/>
                  </a:lnTo>
                  <a:cubicBezTo>
                    <a:pt x="738" y="1524"/>
                    <a:pt x="0" y="2239"/>
                    <a:pt x="0" y="3144"/>
                  </a:cubicBezTo>
                  <a:cubicBezTo>
                    <a:pt x="0" y="4049"/>
                    <a:pt x="715" y="4787"/>
                    <a:pt x="1643" y="4787"/>
                  </a:cubicBezTo>
                  <a:cubicBezTo>
                    <a:pt x="2572" y="4763"/>
                    <a:pt x="3263" y="4025"/>
                    <a:pt x="3263" y="3120"/>
                  </a:cubicBezTo>
                  <a:lnTo>
                    <a:pt x="3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0"/>
            <p:cNvSpPr/>
            <p:nvPr/>
          </p:nvSpPr>
          <p:spPr>
            <a:xfrm>
              <a:off x="2350778" y="1645403"/>
              <a:ext cx="110090" cy="159511"/>
            </a:xfrm>
            <a:custGeom>
              <a:rect b="b" l="l" r="r" t="t"/>
              <a:pathLst>
                <a:path extrusionOk="0" h="4764" w="3288">
                  <a:moveTo>
                    <a:pt x="3287" y="0"/>
                  </a:moveTo>
                  <a:lnTo>
                    <a:pt x="2596" y="167"/>
                  </a:lnTo>
                  <a:lnTo>
                    <a:pt x="2596" y="1501"/>
                  </a:lnTo>
                  <a:lnTo>
                    <a:pt x="1644" y="1501"/>
                  </a:lnTo>
                  <a:cubicBezTo>
                    <a:pt x="739" y="1501"/>
                    <a:pt x="1" y="2215"/>
                    <a:pt x="1" y="3144"/>
                  </a:cubicBezTo>
                  <a:cubicBezTo>
                    <a:pt x="1" y="4025"/>
                    <a:pt x="715" y="4763"/>
                    <a:pt x="1644" y="4763"/>
                  </a:cubicBezTo>
                  <a:cubicBezTo>
                    <a:pt x="2525" y="4763"/>
                    <a:pt x="3287" y="4049"/>
                    <a:pt x="3287" y="3144"/>
                  </a:cubicBezTo>
                  <a:lnTo>
                    <a:pt x="3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0"/>
            <p:cNvSpPr/>
            <p:nvPr/>
          </p:nvSpPr>
          <p:spPr>
            <a:xfrm>
              <a:off x="2437699" y="1536685"/>
              <a:ext cx="166676" cy="90403"/>
            </a:xfrm>
            <a:custGeom>
              <a:rect b="b" l="l" r="r" t="t"/>
              <a:pathLst>
                <a:path extrusionOk="0" h="2700" w="4978">
                  <a:moveTo>
                    <a:pt x="4623" y="1"/>
                  </a:moveTo>
                  <a:cubicBezTo>
                    <a:pt x="4599" y="1"/>
                    <a:pt x="4574" y="3"/>
                    <a:pt x="4549" y="9"/>
                  </a:cubicBezTo>
                  <a:lnTo>
                    <a:pt x="262" y="866"/>
                  </a:lnTo>
                  <a:cubicBezTo>
                    <a:pt x="119" y="914"/>
                    <a:pt x="0" y="1057"/>
                    <a:pt x="0" y="1199"/>
                  </a:cubicBezTo>
                  <a:lnTo>
                    <a:pt x="0" y="2700"/>
                  </a:lnTo>
                  <a:lnTo>
                    <a:pt x="4978" y="1700"/>
                  </a:lnTo>
                  <a:lnTo>
                    <a:pt x="4978" y="342"/>
                  </a:lnTo>
                  <a:lnTo>
                    <a:pt x="4954" y="342"/>
                  </a:lnTo>
                  <a:cubicBezTo>
                    <a:pt x="4954" y="153"/>
                    <a:pt x="4805" y="1"/>
                    <a:pt x="4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50"/>
          <p:cNvGrpSpPr/>
          <p:nvPr/>
        </p:nvGrpSpPr>
        <p:grpSpPr>
          <a:xfrm>
            <a:off x="3186434" y="1513850"/>
            <a:ext cx="344501" cy="389134"/>
            <a:chOff x="3186434" y="1513850"/>
            <a:chExt cx="344501" cy="389134"/>
          </a:xfrm>
        </p:grpSpPr>
        <p:sp>
          <p:nvSpPr>
            <p:cNvPr id="1076" name="Google Shape;1076;p50"/>
            <p:cNvSpPr/>
            <p:nvPr/>
          </p:nvSpPr>
          <p:spPr>
            <a:xfrm>
              <a:off x="3310822" y="1643796"/>
              <a:ext cx="92512" cy="88561"/>
            </a:xfrm>
            <a:custGeom>
              <a:rect b="b" l="l" r="r" t="t"/>
              <a:pathLst>
                <a:path extrusionOk="0" h="2645" w="2763">
                  <a:moveTo>
                    <a:pt x="1429" y="1"/>
                  </a:moveTo>
                  <a:lnTo>
                    <a:pt x="1072" y="715"/>
                  </a:lnTo>
                  <a:cubicBezTo>
                    <a:pt x="1000" y="811"/>
                    <a:pt x="929" y="882"/>
                    <a:pt x="810" y="882"/>
                  </a:cubicBezTo>
                  <a:lnTo>
                    <a:pt x="0" y="1001"/>
                  </a:lnTo>
                  <a:lnTo>
                    <a:pt x="572" y="1573"/>
                  </a:lnTo>
                  <a:cubicBezTo>
                    <a:pt x="643" y="1668"/>
                    <a:pt x="691" y="1763"/>
                    <a:pt x="643" y="1882"/>
                  </a:cubicBezTo>
                  <a:lnTo>
                    <a:pt x="500" y="2644"/>
                  </a:lnTo>
                  <a:lnTo>
                    <a:pt x="1215" y="2263"/>
                  </a:lnTo>
                  <a:cubicBezTo>
                    <a:pt x="1262" y="2228"/>
                    <a:pt x="1316" y="2210"/>
                    <a:pt x="1373" y="2210"/>
                  </a:cubicBezTo>
                  <a:cubicBezTo>
                    <a:pt x="1429" y="2210"/>
                    <a:pt x="1489" y="2228"/>
                    <a:pt x="1548" y="2263"/>
                  </a:cubicBezTo>
                  <a:lnTo>
                    <a:pt x="2263" y="2644"/>
                  </a:lnTo>
                  <a:lnTo>
                    <a:pt x="2120" y="1882"/>
                  </a:lnTo>
                  <a:cubicBezTo>
                    <a:pt x="2072" y="1763"/>
                    <a:pt x="2144" y="1644"/>
                    <a:pt x="2191" y="1573"/>
                  </a:cubicBezTo>
                  <a:lnTo>
                    <a:pt x="2763" y="1001"/>
                  </a:lnTo>
                  <a:lnTo>
                    <a:pt x="1953" y="882"/>
                  </a:lnTo>
                  <a:cubicBezTo>
                    <a:pt x="1905" y="858"/>
                    <a:pt x="1810" y="811"/>
                    <a:pt x="1786" y="715"/>
                  </a:cubicBezTo>
                  <a:lnTo>
                    <a:pt x="1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0"/>
            <p:cNvSpPr/>
            <p:nvPr/>
          </p:nvSpPr>
          <p:spPr>
            <a:xfrm>
              <a:off x="3186434" y="1513850"/>
              <a:ext cx="344501" cy="389134"/>
            </a:xfrm>
            <a:custGeom>
              <a:rect b="b" l="l" r="r" t="t"/>
              <a:pathLst>
                <a:path extrusionOk="0" h="11622" w="10289">
                  <a:moveTo>
                    <a:pt x="5061" y="2775"/>
                  </a:moveTo>
                  <a:cubicBezTo>
                    <a:pt x="5180" y="2775"/>
                    <a:pt x="5299" y="2834"/>
                    <a:pt x="5358" y="2953"/>
                  </a:cubicBezTo>
                  <a:lnTo>
                    <a:pt x="5954" y="4120"/>
                  </a:lnTo>
                  <a:lnTo>
                    <a:pt x="7264" y="4287"/>
                  </a:lnTo>
                  <a:cubicBezTo>
                    <a:pt x="7573" y="4358"/>
                    <a:pt x="7692" y="4692"/>
                    <a:pt x="7502" y="4882"/>
                  </a:cubicBezTo>
                  <a:lnTo>
                    <a:pt x="6549" y="5811"/>
                  </a:lnTo>
                  <a:lnTo>
                    <a:pt x="6740" y="7097"/>
                  </a:lnTo>
                  <a:cubicBezTo>
                    <a:pt x="6797" y="7308"/>
                    <a:pt x="6608" y="7488"/>
                    <a:pt x="6395" y="7488"/>
                  </a:cubicBezTo>
                  <a:cubicBezTo>
                    <a:pt x="6343" y="7488"/>
                    <a:pt x="6291" y="7477"/>
                    <a:pt x="6240" y="7454"/>
                  </a:cubicBezTo>
                  <a:lnTo>
                    <a:pt x="5073" y="6859"/>
                  </a:lnTo>
                  <a:lnTo>
                    <a:pt x="3930" y="7454"/>
                  </a:lnTo>
                  <a:cubicBezTo>
                    <a:pt x="3883" y="7477"/>
                    <a:pt x="3834" y="7488"/>
                    <a:pt x="3785" y="7488"/>
                  </a:cubicBezTo>
                  <a:cubicBezTo>
                    <a:pt x="3583" y="7488"/>
                    <a:pt x="3387" y="7308"/>
                    <a:pt x="3406" y="7097"/>
                  </a:cubicBezTo>
                  <a:lnTo>
                    <a:pt x="3620" y="5811"/>
                  </a:lnTo>
                  <a:lnTo>
                    <a:pt x="2667" y="4882"/>
                  </a:lnTo>
                  <a:cubicBezTo>
                    <a:pt x="2453" y="4692"/>
                    <a:pt x="2572" y="4358"/>
                    <a:pt x="2858" y="4287"/>
                  </a:cubicBezTo>
                  <a:lnTo>
                    <a:pt x="4168" y="4120"/>
                  </a:lnTo>
                  <a:lnTo>
                    <a:pt x="4763" y="2953"/>
                  </a:lnTo>
                  <a:cubicBezTo>
                    <a:pt x="4823" y="2834"/>
                    <a:pt x="4942" y="2775"/>
                    <a:pt x="5061" y="2775"/>
                  </a:cubicBezTo>
                  <a:close/>
                  <a:moveTo>
                    <a:pt x="5144" y="0"/>
                  </a:moveTo>
                  <a:cubicBezTo>
                    <a:pt x="2072" y="0"/>
                    <a:pt x="0" y="929"/>
                    <a:pt x="0" y="4001"/>
                  </a:cubicBezTo>
                  <a:cubicBezTo>
                    <a:pt x="0" y="7144"/>
                    <a:pt x="3287" y="11622"/>
                    <a:pt x="5144" y="11622"/>
                  </a:cubicBezTo>
                  <a:cubicBezTo>
                    <a:pt x="6978" y="11622"/>
                    <a:pt x="10288" y="7144"/>
                    <a:pt x="10288" y="4001"/>
                  </a:cubicBezTo>
                  <a:cubicBezTo>
                    <a:pt x="10264" y="929"/>
                    <a:pt x="8216" y="0"/>
                    <a:pt x="5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0"/>
          <p:cNvGrpSpPr/>
          <p:nvPr/>
        </p:nvGrpSpPr>
        <p:grpSpPr>
          <a:xfrm>
            <a:off x="4025271" y="1513047"/>
            <a:ext cx="291063" cy="389937"/>
            <a:chOff x="4025271" y="1513047"/>
            <a:chExt cx="291063" cy="389937"/>
          </a:xfrm>
        </p:grpSpPr>
        <p:sp>
          <p:nvSpPr>
            <p:cNvPr id="1079" name="Google Shape;1079;p50"/>
            <p:cNvSpPr/>
            <p:nvPr/>
          </p:nvSpPr>
          <p:spPr>
            <a:xfrm>
              <a:off x="4037225" y="1513047"/>
              <a:ext cx="266353" cy="47076"/>
            </a:xfrm>
            <a:custGeom>
              <a:rect b="b" l="l" r="r" t="t"/>
              <a:pathLst>
                <a:path extrusionOk="0" h="1406" w="7955">
                  <a:moveTo>
                    <a:pt x="1310" y="0"/>
                  </a:moveTo>
                  <a:cubicBezTo>
                    <a:pt x="715" y="0"/>
                    <a:pt x="215" y="405"/>
                    <a:pt x="96" y="977"/>
                  </a:cubicBezTo>
                  <a:cubicBezTo>
                    <a:pt x="72" y="1143"/>
                    <a:pt x="24" y="1262"/>
                    <a:pt x="0" y="1405"/>
                  </a:cubicBezTo>
                  <a:lnTo>
                    <a:pt x="7954" y="1405"/>
                  </a:lnTo>
                  <a:cubicBezTo>
                    <a:pt x="7930" y="1286"/>
                    <a:pt x="7883" y="1143"/>
                    <a:pt x="7859" y="953"/>
                  </a:cubicBezTo>
                  <a:cubicBezTo>
                    <a:pt x="7716" y="381"/>
                    <a:pt x="7240" y="0"/>
                    <a:pt x="6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0"/>
            <p:cNvSpPr/>
            <p:nvPr/>
          </p:nvSpPr>
          <p:spPr>
            <a:xfrm>
              <a:off x="4025271" y="1583193"/>
              <a:ext cx="291063" cy="181843"/>
            </a:xfrm>
            <a:custGeom>
              <a:rect b="b" l="l" r="r" t="t"/>
              <a:pathLst>
                <a:path extrusionOk="0" h="5431" w="8693">
                  <a:moveTo>
                    <a:pt x="262" y="1"/>
                  </a:moveTo>
                  <a:cubicBezTo>
                    <a:pt x="0" y="1811"/>
                    <a:pt x="48" y="3645"/>
                    <a:pt x="405" y="5431"/>
                  </a:cubicBezTo>
                  <a:lnTo>
                    <a:pt x="8264" y="5431"/>
                  </a:lnTo>
                  <a:cubicBezTo>
                    <a:pt x="8669" y="3597"/>
                    <a:pt x="8692" y="1739"/>
                    <a:pt x="8430" y="1"/>
                  </a:cubicBezTo>
                  <a:lnTo>
                    <a:pt x="6049" y="1"/>
                  </a:lnTo>
                  <a:lnTo>
                    <a:pt x="6049" y="2025"/>
                  </a:lnTo>
                  <a:lnTo>
                    <a:pt x="6406" y="2025"/>
                  </a:lnTo>
                  <a:cubicBezTo>
                    <a:pt x="6573" y="2025"/>
                    <a:pt x="6740" y="2168"/>
                    <a:pt x="6740" y="2335"/>
                  </a:cubicBezTo>
                  <a:cubicBezTo>
                    <a:pt x="6740" y="2525"/>
                    <a:pt x="6573" y="2668"/>
                    <a:pt x="6406" y="2668"/>
                  </a:cubicBezTo>
                  <a:lnTo>
                    <a:pt x="6049" y="2668"/>
                  </a:lnTo>
                  <a:lnTo>
                    <a:pt x="6049" y="3025"/>
                  </a:lnTo>
                  <a:cubicBezTo>
                    <a:pt x="6049" y="3216"/>
                    <a:pt x="5906" y="3359"/>
                    <a:pt x="5716" y="3359"/>
                  </a:cubicBezTo>
                  <a:cubicBezTo>
                    <a:pt x="5549" y="3359"/>
                    <a:pt x="5382" y="3216"/>
                    <a:pt x="5382" y="3025"/>
                  </a:cubicBezTo>
                  <a:lnTo>
                    <a:pt x="5382" y="2668"/>
                  </a:lnTo>
                  <a:lnTo>
                    <a:pt x="5049" y="2668"/>
                  </a:lnTo>
                  <a:cubicBezTo>
                    <a:pt x="4882" y="2668"/>
                    <a:pt x="4739" y="2525"/>
                    <a:pt x="4739" y="2335"/>
                  </a:cubicBezTo>
                  <a:cubicBezTo>
                    <a:pt x="4739" y="2168"/>
                    <a:pt x="4882" y="2025"/>
                    <a:pt x="5049" y="2025"/>
                  </a:cubicBezTo>
                  <a:lnTo>
                    <a:pt x="5382" y="2025"/>
                  </a:lnTo>
                  <a:lnTo>
                    <a:pt x="5382" y="1"/>
                  </a:lnTo>
                  <a:lnTo>
                    <a:pt x="3334" y="1"/>
                  </a:lnTo>
                  <a:lnTo>
                    <a:pt x="3334" y="2025"/>
                  </a:lnTo>
                  <a:lnTo>
                    <a:pt x="3667" y="2025"/>
                  </a:lnTo>
                  <a:cubicBezTo>
                    <a:pt x="3834" y="2025"/>
                    <a:pt x="4001" y="2168"/>
                    <a:pt x="4001" y="2335"/>
                  </a:cubicBezTo>
                  <a:cubicBezTo>
                    <a:pt x="4001" y="2525"/>
                    <a:pt x="3834" y="2668"/>
                    <a:pt x="3667" y="2668"/>
                  </a:cubicBezTo>
                  <a:lnTo>
                    <a:pt x="3334" y="2668"/>
                  </a:lnTo>
                  <a:lnTo>
                    <a:pt x="3334" y="3025"/>
                  </a:lnTo>
                  <a:cubicBezTo>
                    <a:pt x="3334" y="3216"/>
                    <a:pt x="3191" y="3359"/>
                    <a:pt x="3001" y="3359"/>
                  </a:cubicBezTo>
                  <a:cubicBezTo>
                    <a:pt x="2834" y="3359"/>
                    <a:pt x="2667" y="3216"/>
                    <a:pt x="2667" y="3025"/>
                  </a:cubicBezTo>
                  <a:lnTo>
                    <a:pt x="2667" y="2668"/>
                  </a:lnTo>
                  <a:lnTo>
                    <a:pt x="2358" y="2668"/>
                  </a:lnTo>
                  <a:cubicBezTo>
                    <a:pt x="2167" y="2668"/>
                    <a:pt x="2024" y="2525"/>
                    <a:pt x="2024" y="2335"/>
                  </a:cubicBezTo>
                  <a:cubicBezTo>
                    <a:pt x="2024" y="2168"/>
                    <a:pt x="2167" y="2025"/>
                    <a:pt x="2358" y="2025"/>
                  </a:cubicBezTo>
                  <a:lnTo>
                    <a:pt x="2667" y="2025"/>
                  </a:lnTo>
                  <a:lnTo>
                    <a:pt x="2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0"/>
            <p:cNvSpPr/>
            <p:nvPr/>
          </p:nvSpPr>
          <p:spPr>
            <a:xfrm>
              <a:off x="4055573" y="1834378"/>
              <a:ext cx="228853" cy="68606"/>
            </a:xfrm>
            <a:custGeom>
              <a:rect b="b" l="l" r="r" t="t"/>
              <a:pathLst>
                <a:path extrusionOk="0" h="2049" w="6835">
                  <a:moveTo>
                    <a:pt x="0" y="1"/>
                  </a:moveTo>
                  <a:lnTo>
                    <a:pt x="405" y="1787"/>
                  </a:lnTo>
                  <a:cubicBezTo>
                    <a:pt x="429" y="1929"/>
                    <a:pt x="595" y="2049"/>
                    <a:pt x="738" y="2049"/>
                  </a:cubicBezTo>
                  <a:lnTo>
                    <a:pt x="6073" y="2049"/>
                  </a:lnTo>
                  <a:cubicBezTo>
                    <a:pt x="6216" y="2049"/>
                    <a:pt x="6358" y="1929"/>
                    <a:pt x="6382" y="1787"/>
                  </a:cubicBezTo>
                  <a:lnTo>
                    <a:pt x="6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0"/>
            <p:cNvSpPr/>
            <p:nvPr/>
          </p:nvSpPr>
          <p:spPr>
            <a:xfrm>
              <a:off x="4044390" y="1788139"/>
              <a:ext cx="251989" cy="23136"/>
            </a:xfrm>
            <a:custGeom>
              <a:rect b="b" l="l" r="r" t="t"/>
              <a:pathLst>
                <a:path extrusionOk="0" h="691" w="7526">
                  <a:moveTo>
                    <a:pt x="1" y="0"/>
                  </a:moveTo>
                  <a:lnTo>
                    <a:pt x="143" y="691"/>
                  </a:lnTo>
                  <a:lnTo>
                    <a:pt x="7359" y="691"/>
                  </a:lnTo>
                  <a:lnTo>
                    <a:pt x="75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50"/>
          <p:cNvGrpSpPr/>
          <p:nvPr/>
        </p:nvGrpSpPr>
        <p:grpSpPr>
          <a:xfrm>
            <a:off x="4789945" y="1525804"/>
            <a:ext cx="387526" cy="365227"/>
            <a:chOff x="4789945" y="1525804"/>
            <a:chExt cx="387526" cy="365227"/>
          </a:xfrm>
        </p:grpSpPr>
        <p:sp>
          <p:nvSpPr>
            <p:cNvPr id="1084" name="Google Shape;1084;p50"/>
            <p:cNvSpPr/>
            <p:nvPr/>
          </p:nvSpPr>
          <p:spPr>
            <a:xfrm>
              <a:off x="4857713" y="1593572"/>
              <a:ext cx="91742" cy="91742"/>
            </a:xfrm>
            <a:custGeom>
              <a:rect b="b" l="l" r="r" t="t"/>
              <a:pathLst>
                <a:path extrusionOk="0" h="2740" w="2740">
                  <a:moveTo>
                    <a:pt x="1358" y="1048"/>
                  </a:moveTo>
                  <a:cubicBezTo>
                    <a:pt x="1548" y="1048"/>
                    <a:pt x="1691" y="1191"/>
                    <a:pt x="1691" y="1382"/>
                  </a:cubicBezTo>
                  <a:cubicBezTo>
                    <a:pt x="1691" y="1548"/>
                    <a:pt x="1548" y="1715"/>
                    <a:pt x="1358" y="1715"/>
                  </a:cubicBezTo>
                  <a:cubicBezTo>
                    <a:pt x="1191" y="1715"/>
                    <a:pt x="1048" y="1548"/>
                    <a:pt x="1048" y="1382"/>
                  </a:cubicBezTo>
                  <a:cubicBezTo>
                    <a:pt x="1001" y="1191"/>
                    <a:pt x="1167" y="1048"/>
                    <a:pt x="1358" y="1048"/>
                  </a:cubicBezTo>
                  <a:close/>
                  <a:moveTo>
                    <a:pt x="1358" y="1"/>
                  </a:moveTo>
                  <a:cubicBezTo>
                    <a:pt x="620" y="1"/>
                    <a:pt x="0" y="644"/>
                    <a:pt x="0" y="1382"/>
                  </a:cubicBezTo>
                  <a:cubicBezTo>
                    <a:pt x="0" y="2120"/>
                    <a:pt x="620" y="2739"/>
                    <a:pt x="1358" y="2739"/>
                  </a:cubicBezTo>
                  <a:cubicBezTo>
                    <a:pt x="2120" y="2739"/>
                    <a:pt x="2739" y="2120"/>
                    <a:pt x="2739" y="1382"/>
                  </a:cubicBezTo>
                  <a:cubicBezTo>
                    <a:pt x="2739" y="644"/>
                    <a:pt x="2120"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0"/>
            <p:cNvSpPr/>
            <p:nvPr/>
          </p:nvSpPr>
          <p:spPr>
            <a:xfrm>
              <a:off x="4949422" y="1753049"/>
              <a:ext cx="68606" cy="23170"/>
            </a:xfrm>
            <a:custGeom>
              <a:rect b="b" l="l" r="r" t="t"/>
              <a:pathLst>
                <a:path extrusionOk="0" h="692" w="2049">
                  <a:moveTo>
                    <a:pt x="0" y="0"/>
                  </a:moveTo>
                  <a:lnTo>
                    <a:pt x="0" y="691"/>
                  </a:lnTo>
                  <a:lnTo>
                    <a:pt x="2048" y="691"/>
                  </a:lnTo>
                  <a:lnTo>
                    <a:pt x="2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0"/>
            <p:cNvSpPr/>
            <p:nvPr/>
          </p:nvSpPr>
          <p:spPr>
            <a:xfrm>
              <a:off x="5017994" y="1593572"/>
              <a:ext cx="91709" cy="91742"/>
            </a:xfrm>
            <a:custGeom>
              <a:rect b="b" l="l" r="r" t="t"/>
              <a:pathLst>
                <a:path extrusionOk="0" h="2740" w="2739">
                  <a:moveTo>
                    <a:pt x="1381" y="1072"/>
                  </a:moveTo>
                  <a:cubicBezTo>
                    <a:pt x="1548" y="1072"/>
                    <a:pt x="1691" y="1239"/>
                    <a:pt x="1691" y="1406"/>
                  </a:cubicBezTo>
                  <a:cubicBezTo>
                    <a:pt x="1739" y="1596"/>
                    <a:pt x="1548" y="1739"/>
                    <a:pt x="1381" y="1739"/>
                  </a:cubicBezTo>
                  <a:cubicBezTo>
                    <a:pt x="1191" y="1739"/>
                    <a:pt x="1048" y="1596"/>
                    <a:pt x="1048" y="1406"/>
                  </a:cubicBezTo>
                  <a:cubicBezTo>
                    <a:pt x="1048" y="1239"/>
                    <a:pt x="1191" y="1072"/>
                    <a:pt x="1381" y="1072"/>
                  </a:cubicBezTo>
                  <a:close/>
                  <a:moveTo>
                    <a:pt x="1381" y="1"/>
                  </a:moveTo>
                  <a:cubicBezTo>
                    <a:pt x="619" y="1"/>
                    <a:pt x="0" y="644"/>
                    <a:pt x="0" y="1382"/>
                  </a:cubicBezTo>
                  <a:cubicBezTo>
                    <a:pt x="0" y="2120"/>
                    <a:pt x="619" y="2739"/>
                    <a:pt x="1381" y="2739"/>
                  </a:cubicBezTo>
                  <a:cubicBezTo>
                    <a:pt x="2120" y="2739"/>
                    <a:pt x="2739" y="2120"/>
                    <a:pt x="2739" y="1382"/>
                  </a:cubicBezTo>
                  <a:cubicBezTo>
                    <a:pt x="2739" y="644"/>
                    <a:pt x="2120" y="1"/>
                    <a:pt x="1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4789945" y="1525804"/>
              <a:ext cx="387526" cy="318184"/>
            </a:xfrm>
            <a:custGeom>
              <a:rect b="b" l="l" r="r" t="t"/>
              <a:pathLst>
                <a:path extrusionOk="0" h="9503" w="11574">
                  <a:moveTo>
                    <a:pt x="8264" y="1310"/>
                  </a:moveTo>
                  <a:cubicBezTo>
                    <a:pt x="9407" y="1310"/>
                    <a:pt x="10336" y="2239"/>
                    <a:pt x="10336" y="3382"/>
                  </a:cubicBezTo>
                  <a:cubicBezTo>
                    <a:pt x="10217" y="3668"/>
                    <a:pt x="10240" y="3453"/>
                    <a:pt x="9526" y="7216"/>
                  </a:cubicBezTo>
                  <a:cubicBezTo>
                    <a:pt x="9502" y="7359"/>
                    <a:pt x="9335" y="7478"/>
                    <a:pt x="9193" y="7478"/>
                  </a:cubicBezTo>
                  <a:lnTo>
                    <a:pt x="7502" y="7478"/>
                  </a:lnTo>
                  <a:lnTo>
                    <a:pt x="7502" y="7811"/>
                  </a:lnTo>
                  <a:cubicBezTo>
                    <a:pt x="7502" y="7978"/>
                    <a:pt x="7359" y="8145"/>
                    <a:pt x="7168" y="8145"/>
                  </a:cubicBezTo>
                  <a:lnTo>
                    <a:pt x="4430" y="8145"/>
                  </a:lnTo>
                  <a:cubicBezTo>
                    <a:pt x="4239" y="8145"/>
                    <a:pt x="4096" y="7978"/>
                    <a:pt x="4096" y="7811"/>
                  </a:cubicBezTo>
                  <a:lnTo>
                    <a:pt x="4096" y="7478"/>
                  </a:lnTo>
                  <a:lnTo>
                    <a:pt x="2405" y="7478"/>
                  </a:lnTo>
                  <a:cubicBezTo>
                    <a:pt x="2263" y="7478"/>
                    <a:pt x="2096" y="7359"/>
                    <a:pt x="2072" y="7216"/>
                  </a:cubicBezTo>
                  <a:cubicBezTo>
                    <a:pt x="1358" y="3453"/>
                    <a:pt x="1381" y="3668"/>
                    <a:pt x="1381" y="3406"/>
                  </a:cubicBezTo>
                  <a:cubicBezTo>
                    <a:pt x="1381" y="2263"/>
                    <a:pt x="2310" y="1358"/>
                    <a:pt x="3453" y="1358"/>
                  </a:cubicBezTo>
                  <a:cubicBezTo>
                    <a:pt x="4573" y="1358"/>
                    <a:pt x="5501" y="2263"/>
                    <a:pt x="5501" y="3406"/>
                  </a:cubicBezTo>
                  <a:cubicBezTo>
                    <a:pt x="5501" y="4597"/>
                    <a:pt x="4490" y="5446"/>
                    <a:pt x="3420" y="5446"/>
                  </a:cubicBezTo>
                  <a:cubicBezTo>
                    <a:pt x="3077" y="5446"/>
                    <a:pt x="2729" y="5359"/>
                    <a:pt x="2405" y="5168"/>
                  </a:cubicBezTo>
                  <a:lnTo>
                    <a:pt x="2405" y="5168"/>
                  </a:lnTo>
                  <a:lnTo>
                    <a:pt x="2739" y="6835"/>
                  </a:lnTo>
                  <a:lnTo>
                    <a:pt x="4168" y="6835"/>
                  </a:lnTo>
                  <a:lnTo>
                    <a:pt x="4168" y="6478"/>
                  </a:lnTo>
                  <a:cubicBezTo>
                    <a:pt x="4168" y="6287"/>
                    <a:pt x="4311" y="6144"/>
                    <a:pt x="4501" y="6144"/>
                  </a:cubicBezTo>
                  <a:lnTo>
                    <a:pt x="7240" y="6144"/>
                  </a:lnTo>
                  <a:cubicBezTo>
                    <a:pt x="7406" y="6144"/>
                    <a:pt x="7549" y="6287"/>
                    <a:pt x="7549" y="6478"/>
                  </a:cubicBezTo>
                  <a:lnTo>
                    <a:pt x="7549" y="6787"/>
                  </a:lnTo>
                  <a:lnTo>
                    <a:pt x="8978" y="6787"/>
                  </a:lnTo>
                  <a:lnTo>
                    <a:pt x="9312" y="5120"/>
                  </a:lnTo>
                  <a:lnTo>
                    <a:pt x="9312" y="5120"/>
                  </a:lnTo>
                  <a:cubicBezTo>
                    <a:pt x="8971" y="5330"/>
                    <a:pt x="8606" y="5425"/>
                    <a:pt x="8251" y="5425"/>
                  </a:cubicBezTo>
                  <a:cubicBezTo>
                    <a:pt x="7191" y="5425"/>
                    <a:pt x="6216" y="4577"/>
                    <a:pt x="6216" y="3382"/>
                  </a:cubicBezTo>
                  <a:cubicBezTo>
                    <a:pt x="6216" y="2239"/>
                    <a:pt x="7144" y="1310"/>
                    <a:pt x="8264" y="1310"/>
                  </a:cubicBezTo>
                  <a:close/>
                  <a:moveTo>
                    <a:pt x="1000" y="0"/>
                  </a:moveTo>
                  <a:cubicBezTo>
                    <a:pt x="453" y="0"/>
                    <a:pt x="0" y="453"/>
                    <a:pt x="0" y="1024"/>
                  </a:cubicBezTo>
                  <a:lnTo>
                    <a:pt x="0" y="8502"/>
                  </a:lnTo>
                  <a:cubicBezTo>
                    <a:pt x="0" y="9050"/>
                    <a:pt x="453" y="9502"/>
                    <a:pt x="1000" y="9502"/>
                  </a:cubicBezTo>
                  <a:lnTo>
                    <a:pt x="10574" y="9502"/>
                  </a:lnTo>
                  <a:cubicBezTo>
                    <a:pt x="11122" y="9502"/>
                    <a:pt x="11574" y="9050"/>
                    <a:pt x="11574" y="8502"/>
                  </a:cubicBezTo>
                  <a:lnTo>
                    <a:pt x="11574" y="1024"/>
                  </a:lnTo>
                  <a:cubicBezTo>
                    <a:pt x="11574" y="453"/>
                    <a:pt x="11122" y="0"/>
                    <a:pt x="10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4939042" y="1867057"/>
              <a:ext cx="33516" cy="23973"/>
            </a:xfrm>
            <a:custGeom>
              <a:rect b="b" l="l" r="r" t="t"/>
              <a:pathLst>
                <a:path extrusionOk="0" h="716" w="1001">
                  <a:moveTo>
                    <a:pt x="0" y="1"/>
                  </a:moveTo>
                  <a:lnTo>
                    <a:pt x="0" y="715"/>
                  </a:lnTo>
                  <a:lnTo>
                    <a:pt x="1001" y="715"/>
                  </a:lnTo>
                  <a:lnTo>
                    <a:pt x="1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4880816" y="1867057"/>
              <a:ext cx="35927" cy="23973"/>
            </a:xfrm>
            <a:custGeom>
              <a:rect b="b" l="l" r="r" t="t"/>
              <a:pathLst>
                <a:path extrusionOk="0" h="716" w="1073">
                  <a:moveTo>
                    <a:pt x="1" y="1"/>
                  </a:moveTo>
                  <a:lnTo>
                    <a:pt x="1" y="382"/>
                  </a:lnTo>
                  <a:cubicBezTo>
                    <a:pt x="1" y="572"/>
                    <a:pt x="144" y="715"/>
                    <a:pt x="311" y="715"/>
                  </a:cubicBezTo>
                  <a:lnTo>
                    <a:pt x="1073" y="715"/>
                  </a:lnTo>
                  <a:lnTo>
                    <a:pt x="1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4994858" y="1867057"/>
              <a:ext cx="32712" cy="23973"/>
            </a:xfrm>
            <a:custGeom>
              <a:rect b="b" l="l" r="r" t="t"/>
              <a:pathLst>
                <a:path extrusionOk="0" h="716" w="977">
                  <a:moveTo>
                    <a:pt x="0" y="1"/>
                  </a:moveTo>
                  <a:lnTo>
                    <a:pt x="0" y="715"/>
                  </a:lnTo>
                  <a:lnTo>
                    <a:pt x="977" y="715"/>
                  </a:lnTo>
                  <a:lnTo>
                    <a:pt x="9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0"/>
            <p:cNvSpPr/>
            <p:nvPr/>
          </p:nvSpPr>
          <p:spPr>
            <a:xfrm>
              <a:off x="5050673" y="1867057"/>
              <a:ext cx="35927" cy="23973"/>
            </a:xfrm>
            <a:custGeom>
              <a:rect b="b" l="l" r="r" t="t"/>
              <a:pathLst>
                <a:path extrusionOk="0" h="716" w="1073">
                  <a:moveTo>
                    <a:pt x="0" y="1"/>
                  </a:moveTo>
                  <a:lnTo>
                    <a:pt x="0" y="715"/>
                  </a:lnTo>
                  <a:lnTo>
                    <a:pt x="763" y="715"/>
                  </a:lnTo>
                  <a:cubicBezTo>
                    <a:pt x="929" y="715"/>
                    <a:pt x="1072" y="572"/>
                    <a:pt x="1072" y="382"/>
                  </a:cubicBezTo>
                  <a:lnTo>
                    <a:pt x="1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50"/>
          <p:cNvGrpSpPr/>
          <p:nvPr/>
        </p:nvGrpSpPr>
        <p:grpSpPr>
          <a:xfrm>
            <a:off x="5600054" y="1513817"/>
            <a:ext cx="394725" cy="388866"/>
            <a:chOff x="5600054" y="1513817"/>
            <a:chExt cx="394725" cy="388866"/>
          </a:xfrm>
        </p:grpSpPr>
        <p:sp>
          <p:nvSpPr>
            <p:cNvPr id="1093" name="Google Shape;1093;p50"/>
            <p:cNvSpPr/>
            <p:nvPr/>
          </p:nvSpPr>
          <p:spPr>
            <a:xfrm>
              <a:off x="5660657" y="1832001"/>
              <a:ext cx="58260" cy="57858"/>
            </a:xfrm>
            <a:custGeom>
              <a:rect b="b" l="l" r="r" t="t"/>
              <a:pathLst>
                <a:path extrusionOk="0" h="1728" w="1740">
                  <a:moveTo>
                    <a:pt x="191" y="0"/>
                  </a:moveTo>
                  <a:cubicBezTo>
                    <a:pt x="72" y="143"/>
                    <a:pt x="1" y="357"/>
                    <a:pt x="1" y="595"/>
                  </a:cubicBezTo>
                  <a:cubicBezTo>
                    <a:pt x="1" y="1266"/>
                    <a:pt x="550" y="1728"/>
                    <a:pt x="1135" y="1728"/>
                  </a:cubicBezTo>
                  <a:cubicBezTo>
                    <a:pt x="1339" y="1728"/>
                    <a:pt x="1548" y="1671"/>
                    <a:pt x="1739" y="1548"/>
                  </a:cubicBezTo>
                  <a:lnTo>
                    <a:pt x="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0"/>
            <p:cNvSpPr/>
            <p:nvPr/>
          </p:nvSpPr>
          <p:spPr>
            <a:xfrm>
              <a:off x="5837679" y="1513817"/>
              <a:ext cx="157100" cy="153149"/>
            </a:xfrm>
            <a:custGeom>
              <a:rect b="b" l="l" r="r" t="t"/>
              <a:pathLst>
                <a:path extrusionOk="0" h="4574" w="4692">
                  <a:moveTo>
                    <a:pt x="3347" y="0"/>
                  </a:moveTo>
                  <a:cubicBezTo>
                    <a:pt x="3001" y="0"/>
                    <a:pt x="2655" y="143"/>
                    <a:pt x="2406" y="430"/>
                  </a:cubicBezTo>
                  <a:lnTo>
                    <a:pt x="0" y="3145"/>
                  </a:lnTo>
                  <a:cubicBezTo>
                    <a:pt x="620" y="3430"/>
                    <a:pt x="1120" y="3930"/>
                    <a:pt x="1429" y="4573"/>
                  </a:cubicBezTo>
                  <a:lnTo>
                    <a:pt x="4120" y="2192"/>
                  </a:lnTo>
                  <a:cubicBezTo>
                    <a:pt x="4668" y="1716"/>
                    <a:pt x="4692" y="882"/>
                    <a:pt x="4216" y="358"/>
                  </a:cubicBezTo>
                  <a:cubicBezTo>
                    <a:pt x="3977" y="120"/>
                    <a:pt x="3662" y="0"/>
                    <a:pt x="3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5600054" y="1631776"/>
              <a:ext cx="296655" cy="270907"/>
            </a:xfrm>
            <a:custGeom>
              <a:rect b="b" l="l" r="r" t="t"/>
              <a:pathLst>
                <a:path extrusionOk="0" h="8091" w="8860">
                  <a:moveTo>
                    <a:pt x="5735" y="1"/>
                  </a:moveTo>
                  <a:cubicBezTo>
                    <a:pt x="5174" y="1"/>
                    <a:pt x="4618" y="189"/>
                    <a:pt x="4168" y="527"/>
                  </a:cubicBezTo>
                  <a:lnTo>
                    <a:pt x="1977" y="2313"/>
                  </a:lnTo>
                  <a:lnTo>
                    <a:pt x="358" y="2646"/>
                  </a:lnTo>
                  <a:cubicBezTo>
                    <a:pt x="96" y="2717"/>
                    <a:pt x="1" y="3027"/>
                    <a:pt x="191" y="3218"/>
                  </a:cubicBezTo>
                  <a:lnTo>
                    <a:pt x="4954" y="7980"/>
                  </a:lnTo>
                  <a:cubicBezTo>
                    <a:pt x="5021" y="8056"/>
                    <a:pt x="5106" y="8090"/>
                    <a:pt x="5189" y="8090"/>
                  </a:cubicBezTo>
                  <a:cubicBezTo>
                    <a:pt x="5341" y="8090"/>
                    <a:pt x="5486" y="7975"/>
                    <a:pt x="5502" y="7790"/>
                  </a:cubicBezTo>
                  <a:lnTo>
                    <a:pt x="5811" y="6123"/>
                  </a:lnTo>
                  <a:lnTo>
                    <a:pt x="7597" y="3980"/>
                  </a:lnTo>
                  <a:cubicBezTo>
                    <a:pt x="8860" y="2479"/>
                    <a:pt x="7859" y="98"/>
                    <a:pt x="5835" y="3"/>
                  </a:cubicBezTo>
                  <a:cubicBezTo>
                    <a:pt x="5802" y="1"/>
                    <a:pt x="5769" y="1"/>
                    <a:pt x="5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50"/>
          <p:cNvGrpSpPr/>
          <p:nvPr/>
        </p:nvGrpSpPr>
        <p:grpSpPr>
          <a:xfrm>
            <a:off x="6413377" y="1514118"/>
            <a:ext cx="389937" cy="389669"/>
            <a:chOff x="6413377" y="1514118"/>
            <a:chExt cx="389937" cy="389669"/>
          </a:xfrm>
        </p:grpSpPr>
        <p:sp>
          <p:nvSpPr>
            <p:cNvPr id="1097" name="Google Shape;1097;p50"/>
            <p:cNvSpPr/>
            <p:nvPr/>
          </p:nvSpPr>
          <p:spPr>
            <a:xfrm>
              <a:off x="6413377" y="1514118"/>
              <a:ext cx="389937" cy="234177"/>
            </a:xfrm>
            <a:custGeom>
              <a:rect b="b" l="l" r="r" t="t"/>
              <a:pathLst>
                <a:path extrusionOk="0" h="6994" w="11646">
                  <a:moveTo>
                    <a:pt x="6155" y="1"/>
                  </a:moveTo>
                  <a:cubicBezTo>
                    <a:pt x="4861" y="1"/>
                    <a:pt x="3567" y="727"/>
                    <a:pt x="2977" y="2159"/>
                  </a:cubicBezTo>
                  <a:cubicBezTo>
                    <a:pt x="2784" y="2110"/>
                    <a:pt x="2590" y="2087"/>
                    <a:pt x="2400" y="2087"/>
                  </a:cubicBezTo>
                  <a:cubicBezTo>
                    <a:pt x="1120" y="2087"/>
                    <a:pt x="0" y="3151"/>
                    <a:pt x="0" y="4541"/>
                  </a:cubicBezTo>
                  <a:cubicBezTo>
                    <a:pt x="0" y="5898"/>
                    <a:pt x="1072" y="6994"/>
                    <a:pt x="2382" y="6994"/>
                  </a:cubicBezTo>
                  <a:lnTo>
                    <a:pt x="3430" y="6994"/>
                  </a:lnTo>
                  <a:lnTo>
                    <a:pt x="3430" y="5946"/>
                  </a:lnTo>
                  <a:cubicBezTo>
                    <a:pt x="3430" y="5469"/>
                    <a:pt x="3763" y="5065"/>
                    <a:pt x="4239" y="4946"/>
                  </a:cubicBezTo>
                  <a:lnTo>
                    <a:pt x="7645" y="4231"/>
                  </a:lnTo>
                  <a:cubicBezTo>
                    <a:pt x="7712" y="4219"/>
                    <a:pt x="7778" y="4213"/>
                    <a:pt x="7843" y="4213"/>
                  </a:cubicBezTo>
                  <a:cubicBezTo>
                    <a:pt x="8405" y="4213"/>
                    <a:pt x="8883" y="4655"/>
                    <a:pt x="8883" y="5231"/>
                  </a:cubicBezTo>
                  <a:lnTo>
                    <a:pt x="8883" y="6994"/>
                  </a:lnTo>
                  <a:lnTo>
                    <a:pt x="9240" y="6994"/>
                  </a:lnTo>
                  <a:cubicBezTo>
                    <a:pt x="10550" y="6994"/>
                    <a:pt x="11622" y="5898"/>
                    <a:pt x="11622" y="4541"/>
                  </a:cubicBezTo>
                  <a:cubicBezTo>
                    <a:pt x="11646" y="3207"/>
                    <a:pt x="10598" y="2135"/>
                    <a:pt x="9288" y="2112"/>
                  </a:cubicBezTo>
                  <a:cubicBezTo>
                    <a:pt x="8687" y="698"/>
                    <a:pt x="7422" y="1"/>
                    <a:pt x="6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6481949" y="1679187"/>
              <a:ext cx="206554" cy="224601"/>
            </a:xfrm>
            <a:custGeom>
              <a:rect b="b" l="l" r="r" t="t"/>
              <a:pathLst>
                <a:path extrusionOk="0" h="6708" w="6169">
                  <a:moveTo>
                    <a:pt x="5848" y="0"/>
                  </a:moveTo>
                  <a:cubicBezTo>
                    <a:pt x="5820" y="0"/>
                    <a:pt x="5791" y="5"/>
                    <a:pt x="5764" y="16"/>
                  </a:cubicBezTo>
                  <a:lnTo>
                    <a:pt x="2334" y="730"/>
                  </a:lnTo>
                  <a:cubicBezTo>
                    <a:pt x="2191" y="754"/>
                    <a:pt x="2072" y="897"/>
                    <a:pt x="2072" y="1063"/>
                  </a:cubicBezTo>
                  <a:lnTo>
                    <a:pt x="2072" y="3921"/>
                  </a:lnTo>
                  <a:lnTo>
                    <a:pt x="1382" y="3921"/>
                  </a:lnTo>
                  <a:cubicBezTo>
                    <a:pt x="667" y="3921"/>
                    <a:pt x="0" y="4445"/>
                    <a:pt x="0" y="5350"/>
                  </a:cubicBezTo>
                  <a:cubicBezTo>
                    <a:pt x="0" y="6088"/>
                    <a:pt x="643" y="6707"/>
                    <a:pt x="1382" y="6707"/>
                  </a:cubicBezTo>
                  <a:cubicBezTo>
                    <a:pt x="2120" y="6707"/>
                    <a:pt x="2739" y="6088"/>
                    <a:pt x="2739" y="5350"/>
                  </a:cubicBezTo>
                  <a:lnTo>
                    <a:pt x="2739" y="2754"/>
                  </a:lnTo>
                  <a:lnTo>
                    <a:pt x="5478" y="2183"/>
                  </a:lnTo>
                  <a:lnTo>
                    <a:pt x="5478" y="3207"/>
                  </a:lnTo>
                  <a:lnTo>
                    <a:pt x="4811" y="3207"/>
                  </a:lnTo>
                  <a:cubicBezTo>
                    <a:pt x="4097" y="3207"/>
                    <a:pt x="3430" y="3731"/>
                    <a:pt x="3430" y="4636"/>
                  </a:cubicBezTo>
                  <a:cubicBezTo>
                    <a:pt x="3430" y="5374"/>
                    <a:pt x="4049" y="5993"/>
                    <a:pt x="4811" y="5993"/>
                  </a:cubicBezTo>
                  <a:cubicBezTo>
                    <a:pt x="5549" y="5993"/>
                    <a:pt x="6168" y="5374"/>
                    <a:pt x="6168" y="4636"/>
                  </a:cubicBezTo>
                  <a:lnTo>
                    <a:pt x="6168" y="349"/>
                  </a:lnTo>
                  <a:cubicBezTo>
                    <a:pt x="6168" y="166"/>
                    <a:pt x="6012" y="0"/>
                    <a:pt x="5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50"/>
          <p:cNvGrpSpPr/>
          <p:nvPr/>
        </p:nvGrpSpPr>
        <p:grpSpPr>
          <a:xfrm>
            <a:off x="7222716" y="1513649"/>
            <a:ext cx="397906" cy="389837"/>
            <a:chOff x="7222716" y="1513649"/>
            <a:chExt cx="397906" cy="389837"/>
          </a:xfrm>
        </p:grpSpPr>
        <p:sp>
          <p:nvSpPr>
            <p:cNvPr id="1100" name="Google Shape;1100;p50"/>
            <p:cNvSpPr/>
            <p:nvPr/>
          </p:nvSpPr>
          <p:spPr>
            <a:xfrm>
              <a:off x="7477049" y="1643026"/>
              <a:ext cx="143573" cy="133963"/>
            </a:xfrm>
            <a:custGeom>
              <a:rect b="b" l="l" r="r" t="t"/>
              <a:pathLst>
                <a:path extrusionOk="0" h="4001" w="4288">
                  <a:moveTo>
                    <a:pt x="3811" y="0"/>
                  </a:moveTo>
                  <a:lnTo>
                    <a:pt x="25" y="1667"/>
                  </a:lnTo>
                  <a:cubicBezTo>
                    <a:pt x="49" y="1858"/>
                    <a:pt x="49" y="2096"/>
                    <a:pt x="1" y="2334"/>
                  </a:cubicBezTo>
                  <a:lnTo>
                    <a:pt x="3787" y="4001"/>
                  </a:lnTo>
                  <a:cubicBezTo>
                    <a:pt x="4264" y="2691"/>
                    <a:pt x="4288" y="1262"/>
                    <a:pt x="3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0"/>
            <p:cNvSpPr/>
            <p:nvPr/>
          </p:nvSpPr>
          <p:spPr>
            <a:xfrm>
              <a:off x="7248230" y="1742670"/>
              <a:ext cx="345272" cy="160816"/>
            </a:xfrm>
            <a:custGeom>
              <a:rect b="b" l="l" r="r" t="t"/>
              <a:pathLst>
                <a:path extrusionOk="0" h="4803" w="10312">
                  <a:moveTo>
                    <a:pt x="3787" y="1"/>
                  </a:moveTo>
                  <a:lnTo>
                    <a:pt x="0" y="1668"/>
                  </a:lnTo>
                  <a:cubicBezTo>
                    <a:pt x="1094" y="3761"/>
                    <a:pt x="3132" y="4802"/>
                    <a:pt x="5165" y="4802"/>
                  </a:cubicBezTo>
                  <a:cubicBezTo>
                    <a:pt x="7204" y="4802"/>
                    <a:pt x="9239" y="3755"/>
                    <a:pt x="10312" y="1668"/>
                  </a:cubicBezTo>
                  <a:lnTo>
                    <a:pt x="6525" y="1"/>
                  </a:lnTo>
                  <a:cubicBezTo>
                    <a:pt x="6192" y="453"/>
                    <a:pt x="5680" y="680"/>
                    <a:pt x="5165" y="680"/>
                  </a:cubicBezTo>
                  <a:cubicBezTo>
                    <a:pt x="4650" y="680"/>
                    <a:pt x="4132" y="453"/>
                    <a:pt x="3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0"/>
            <p:cNvSpPr/>
            <p:nvPr/>
          </p:nvSpPr>
          <p:spPr>
            <a:xfrm>
              <a:off x="7247426" y="1513649"/>
              <a:ext cx="348486" cy="162892"/>
            </a:xfrm>
            <a:custGeom>
              <a:rect b="b" l="l" r="r" t="t"/>
              <a:pathLst>
                <a:path extrusionOk="0" h="4865" w="10408">
                  <a:moveTo>
                    <a:pt x="5204" y="0"/>
                  </a:moveTo>
                  <a:cubicBezTo>
                    <a:pt x="3138" y="0"/>
                    <a:pt x="1072" y="1066"/>
                    <a:pt x="0" y="3197"/>
                  </a:cubicBezTo>
                  <a:lnTo>
                    <a:pt x="3787" y="4864"/>
                  </a:lnTo>
                  <a:cubicBezTo>
                    <a:pt x="4132" y="4364"/>
                    <a:pt x="4674" y="4114"/>
                    <a:pt x="5213" y="4114"/>
                  </a:cubicBezTo>
                  <a:cubicBezTo>
                    <a:pt x="5752" y="4114"/>
                    <a:pt x="6287" y="4364"/>
                    <a:pt x="6621" y="4864"/>
                  </a:cubicBezTo>
                  <a:lnTo>
                    <a:pt x="10407" y="3197"/>
                  </a:lnTo>
                  <a:cubicBezTo>
                    <a:pt x="9336" y="1066"/>
                    <a:pt x="7270" y="0"/>
                    <a:pt x="5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0"/>
            <p:cNvSpPr/>
            <p:nvPr/>
          </p:nvSpPr>
          <p:spPr>
            <a:xfrm>
              <a:off x="7222716" y="1641419"/>
              <a:ext cx="143539" cy="134801"/>
            </a:xfrm>
            <a:custGeom>
              <a:rect b="b" l="l" r="r" t="t"/>
              <a:pathLst>
                <a:path extrusionOk="0" h="4026" w="4287">
                  <a:moveTo>
                    <a:pt x="476" y="0"/>
                  </a:moveTo>
                  <a:cubicBezTo>
                    <a:pt x="0" y="1286"/>
                    <a:pt x="0" y="2739"/>
                    <a:pt x="500" y="4025"/>
                  </a:cubicBezTo>
                  <a:lnTo>
                    <a:pt x="4287" y="2358"/>
                  </a:lnTo>
                  <a:cubicBezTo>
                    <a:pt x="4239" y="2191"/>
                    <a:pt x="4191" y="1906"/>
                    <a:pt x="4263" y="1667"/>
                  </a:cubicBezTo>
                  <a:lnTo>
                    <a:pt x="4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0"/>
            <p:cNvSpPr/>
            <p:nvPr/>
          </p:nvSpPr>
          <p:spPr>
            <a:xfrm>
              <a:off x="7386948" y="1674901"/>
              <a:ext cx="67836" cy="67802"/>
            </a:xfrm>
            <a:custGeom>
              <a:rect b="b" l="l" r="r" t="t"/>
              <a:pathLst>
                <a:path extrusionOk="0" h="2025" w="2026">
                  <a:moveTo>
                    <a:pt x="1025" y="1"/>
                  </a:moveTo>
                  <a:cubicBezTo>
                    <a:pt x="453" y="1"/>
                    <a:pt x="1" y="429"/>
                    <a:pt x="1" y="1001"/>
                  </a:cubicBezTo>
                  <a:cubicBezTo>
                    <a:pt x="1" y="1572"/>
                    <a:pt x="453" y="2025"/>
                    <a:pt x="1025" y="2025"/>
                  </a:cubicBezTo>
                  <a:cubicBezTo>
                    <a:pt x="1573" y="2025"/>
                    <a:pt x="2025" y="1572"/>
                    <a:pt x="2025" y="1001"/>
                  </a:cubicBezTo>
                  <a:cubicBezTo>
                    <a:pt x="2025" y="429"/>
                    <a:pt x="1573" y="1"/>
                    <a:pt x="1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50"/>
          <p:cNvGrpSpPr/>
          <p:nvPr/>
        </p:nvGrpSpPr>
        <p:grpSpPr>
          <a:xfrm>
            <a:off x="8051174" y="1513850"/>
            <a:ext cx="364424" cy="389134"/>
            <a:chOff x="8051174" y="1513850"/>
            <a:chExt cx="364424" cy="389134"/>
          </a:xfrm>
        </p:grpSpPr>
        <p:sp>
          <p:nvSpPr>
            <p:cNvPr id="1106" name="Google Shape;1106;p50"/>
            <p:cNvSpPr/>
            <p:nvPr/>
          </p:nvSpPr>
          <p:spPr>
            <a:xfrm>
              <a:off x="8256087" y="1696430"/>
              <a:ext cx="46273" cy="45503"/>
            </a:xfrm>
            <a:custGeom>
              <a:rect b="b" l="l" r="r" t="t"/>
              <a:pathLst>
                <a:path extrusionOk="0" h="1359" w="1382">
                  <a:moveTo>
                    <a:pt x="1" y="1"/>
                  </a:moveTo>
                  <a:lnTo>
                    <a:pt x="1" y="1358"/>
                  </a:lnTo>
                  <a:lnTo>
                    <a:pt x="1382" y="1358"/>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0"/>
            <p:cNvSpPr/>
            <p:nvPr/>
          </p:nvSpPr>
          <p:spPr>
            <a:xfrm>
              <a:off x="8188318" y="1627858"/>
              <a:ext cx="46273" cy="45469"/>
            </a:xfrm>
            <a:custGeom>
              <a:rect b="b" l="l" r="r" t="t"/>
              <a:pathLst>
                <a:path extrusionOk="0" h="1358" w="1382">
                  <a:moveTo>
                    <a:pt x="0" y="1"/>
                  </a:moveTo>
                  <a:lnTo>
                    <a:pt x="0" y="1358"/>
                  </a:lnTo>
                  <a:lnTo>
                    <a:pt x="1382" y="1358"/>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0"/>
            <p:cNvSpPr/>
            <p:nvPr/>
          </p:nvSpPr>
          <p:spPr>
            <a:xfrm>
              <a:off x="8119746" y="1627858"/>
              <a:ext cx="45469" cy="45469"/>
            </a:xfrm>
            <a:custGeom>
              <a:rect b="b" l="l" r="r" t="t"/>
              <a:pathLst>
                <a:path extrusionOk="0" h="1358" w="1358">
                  <a:moveTo>
                    <a:pt x="0" y="1"/>
                  </a:moveTo>
                  <a:lnTo>
                    <a:pt x="0" y="1358"/>
                  </a:lnTo>
                  <a:lnTo>
                    <a:pt x="1358" y="1358"/>
                  </a:ln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0"/>
            <p:cNvSpPr/>
            <p:nvPr/>
          </p:nvSpPr>
          <p:spPr>
            <a:xfrm>
              <a:off x="8256087" y="1627858"/>
              <a:ext cx="46273" cy="45469"/>
            </a:xfrm>
            <a:custGeom>
              <a:rect b="b" l="l" r="r" t="t"/>
              <a:pathLst>
                <a:path extrusionOk="0" h="1358" w="1382">
                  <a:moveTo>
                    <a:pt x="1" y="1"/>
                  </a:moveTo>
                  <a:lnTo>
                    <a:pt x="1" y="1358"/>
                  </a:lnTo>
                  <a:lnTo>
                    <a:pt x="1382" y="1358"/>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0"/>
            <p:cNvSpPr/>
            <p:nvPr/>
          </p:nvSpPr>
          <p:spPr>
            <a:xfrm>
              <a:off x="8119746" y="1696430"/>
              <a:ext cx="45469" cy="45503"/>
            </a:xfrm>
            <a:custGeom>
              <a:rect b="b" l="l" r="r" t="t"/>
              <a:pathLst>
                <a:path extrusionOk="0" h="1359" w="1358">
                  <a:moveTo>
                    <a:pt x="0" y="1"/>
                  </a:moveTo>
                  <a:lnTo>
                    <a:pt x="0" y="1358"/>
                  </a:lnTo>
                  <a:lnTo>
                    <a:pt x="1358" y="1358"/>
                  </a:ln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0"/>
            <p:cNvSpPr/>
            <p:nvPr/>
          </p:nvSpPr>
          <p:spPr>
            <a:xfrm>
              <a:off x="8188318" y="1696430"/>
              <a:ext cx="46273" cy="45503"/>
            </a:xfrm>
            <a:custGeom>
              <a:rect b="b" l="l" r="r" t="t"/>
              <a:pathLst>
                <a:path extrusionOk="0" h="1359" w="1382">
                  <a:moveTo>
                    <a:pt x="0" y="1"/>
                  </a:moveTo>
                  <a:lnTo>
                    <a:pt x="0" y="1358"/>
                  </a:lnTo>
                  <a:lnTo>
                    <a:pt x="1382" y="1358"/>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0"/>
            <p:cNvSpPr/>
            <p:nvPr/>
          </p:nvSpPr>
          <p:spPr>
            <a:xfrm>
              <a:off x="8188318" y="1765003"/>
              <a:ext cx="46273" cy="46273"/>
            </a:xfrm>
            <a:custGeom>
              <a:rect b="b" l="l" r="r" t="t"/>
              <a:pathLst>
                <a:path extrusionOk="0" h="1382" w="1382">
                  <a:moveTo>
                    <a:pt x="0" y="1"/>
                  </a:moveTo>
                  <a:lnTo>
                    <a:pt x="0" y="1382"/>
                  </a:lnTo>
                  <a:lnTo>
                    <a:pt x="1382" y="1382"/>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0"/>
            <p:cNvSpPr/>
            <p:nvPr/>
          </p:nvSpPr>
          <p:spPr>
            <a:xfrm>
              <a:off x="8051174" y="1513850"/>
              <a:ext cx="364424" cy="389134"/>
            </a:xfrm>
            <a:custGeom>
              <a:rect b="b" l="l" r="r" t="t"/>
              <a:pathLst>
                <a:path extrusionOk="0" h="11622" w="10884">
                  <a:moveTo>
                    <a:pt x="2739" y="1381"/>
                  </a:moveTo>
                  <a:cubicBezTo>
                    <a:pt x="2906" y="1381"/>
                    <a:pt x="3072" y="1524"/>
                    <a:pt x="3072" y="1715"/>
                  </a:cubicBezTo>
                  <a:cubicBezTo>
                    <a:pt x="3072" y="1881"/>
                    <a:pt x="2906" y="2024"/>
                    <a:pt x="2739" y="2024"/>
                  </a:cubicBezTo>
                  <a:cubicBezTo>
                    <a:pt x="2549" y="2024"/>
                    <a:pt x="2406" y="1881"/>
                    <a:pt x="2406" y="1715"/>
                  </a:cubicBezTo>
                  <a:cubicBezTo>
                    <a:pt x="2406" y="1524"/>
                    <a:pt x="2549" y="1381"/>
                    <a:pt x="2739" y="1381"/>
                  </a:cubicBezTo>
                  <a:close/>
                  <a:moveTo>
                    <a:pt x="4787" y="1381"/>
                  </a:moveTo>
                  <a:cubicBezTo>
                    <a:pt x="4978" y="1381"/>
                    <a:pt x="5120" y="1524"/>
                    <a:pt x="5120" y="1715"/>
                  </a:cubicBezTo>
                  <a:cubicBezTo>
                    <a:pt x="5120" y="1881"/>
                    <a:pt x="4978" y="2024"/>
                    <a:pt x="4787" y="2024"/>
                  </a:cubicBezTo>
                  <a:cubicBezTo>
                    <a:pt x="4620" y="2024"/>
                    <a:pt x="4454" y="1881"/>
                    <a:pt x="4454" y="1715"/>
                  </a:cubicBezTo>
                  <a:cubicBezTo>
                    <a:pt x="4430" y="1524"/>
                    <a:pt x="4573" y="1381"/>
                    <a:pt x="4787" y="1381"/>
                  </a:cubicBezTo>
                  <a:close/>
                  <a:moveTo>
                    <a:pt x="6811" y="1381"/>
                  </a:moveTo>
                  <a:cubicBezTo>
                    <a:pt x="7002" y="1381"/>
                    <a:pt x="7145" y="1524"/>
                    <a:pt x="7145" y="1715"/>
                  </a:cubicBezTo>
                  <a:cubicBezTo>
                    <a:pt x="7145" y="1881"/>
                    <a:pt x="7002" y="2024"/>
                    <a:pt x="6811" y="2024"/>
                  </a:cubicBezTo>
                  <a:cubicBezTo>
                    <a:pt x="6645" y="2024"/>
                    <a:pt x="6478" y="1881"/>
                    <a:pt x="6478" y="1715"/>
                  </a:cubicBezTo>
                  <a:cubicBezTo>
                    <a:pt x="6478" y="1524"/>
                    <a:pt x="6645" y="1381"/>
                    <a:pt x="6811" y="1381"/>
                  </a:cubicBezTo>
                  <a:close/>
                  <a:moveTo>
                    <a:pt x="9193" y="3787"/>
                  </a:moveTo>
                  <a:cubicBezTo>
                    <a:pt x="9383" y="3787"/>
                    <a:pt x="9526" y="3929"/>
                    <a:pt x="9526" y="4120"/>
                  </a:cubicBezTo>
                  <a:cubicBezTo>
                    <a:pt x="9526" y="4287"/>
                    <a:pt x="9383" y="4453"/>
                    <a:pt x="9193" y="4453"/>
                  </a:cubicBezTo>
                  <a:cubicBezTo>
                    <a:pt x="9026" y="4453"/>
                    <a:pt x="8859" y="4287"/>
                    <a:pt x="8859" y="4120"/>
                  </a:cubicBezTo>
                  <a:cubicBezTo>
                    <a:pt x="8859" y="3929"/>
                    <a:pt x="9026" y="3787"/>
                    <a:pt x="9193" y="3787"/>
                  </a:cubicBezTo>
                  <a:close/>
                  <a:moveTo>
                    <a:pt x="9193" y="5835"/>
                  </a:moveTo>
                  <a:cubicBezTo>
                    <a:pt x="9383" y="5835"/>
                    <a:pt x="9526" y="6001"/>
                    <a:pt x="9526" y="6168"/>
                  </a:cubicBezTo>
                  <a:cubicBezTo>
                    <a:pt x="9526" y="6359"/>
                    <a:pt x="9383" y="6501"/>
                    <a:pt x="9193" y="6501"/>
                  </a:cubicBezTo>
                  <a:cubicBezTo>
                    <a:pt x="9026" y="6501"/>
                    <a:pt x="8859" y="6359"/>
                    <a:pt x="8859" y="6168"/>
                  </a:cubicBezTo>
                  <a:cubicBezTo>
                    <a:pt x="8859" y="6001"/>
                    <a:pt x="9026" y="5835"/>
                    <a:pt x="9193" y="5835"/>
                  </a:cubicBezTo>
                  <a:close/>
                  <a:moveTo>
                    <a:pt x="9193" y="7859"/>
                  </a:moveTo>
                  <a:cubicBezTo>
                    <a:pt x="9383" y="7859"/>
                    <a:pt x="9526" y="8026"/>
                    <a:pt x="9526" y="8192"/>
                  </a:cubicBezTo>
                  <a:cubicBezTo>
                    <a:pt x="9526" y="8407"/>
                    <a:pt x="9383" y="8526"/>
                    <a:pt x="9193" y="8526"/>
                  </a:cubicBezTo>
                  <a:cubicBezTo>
                    <a:pt x="9026" y="8526"/>
                    <a:pt x="8859" y="8383"/>
                    <a:pt x="8859" y="8192"/>
                  </a:cubicBezTo>
                  <a:cubicBezTo>
                    <a:pt x="8859" y="8026"/>
                    <a:pt x="9026" y="7859"/>
                    <a:pt x="9193" y="7859"/>
                  </a:cubicBezTo>
                  <a:close/>
                  <a:moveTo>
                    <a:pt x="7859" y="2739"/>
                  </a:moveTo>
                  <a:cubicBezTo>
                    <a:pt x="8026" y="2739"/>
                    <a:pt x="8193" y="2905"/>
                    <a:pt x="8193" y="3072"/>
                  </a:cubicBezTo>
                  <a:lnTo>
                    <a:pt x="8193" y="9240"/>
                  </a:lnTo>
                  <a:cubicBezTo>
                    <a:pt x="8193" y="9407"/>
                    <a:pt x="8026" y="9574"/>
                    <a:pt x="7859" y="9574"/>
                  </a:cubicBezTo>
                  <a:lnTo>
                    <a:pt x="1715" y="9574"/>
                  </a:lnTo>
                  <a:cubicBezTo>
                    <a:pt x="1548" y="9574"/>
                    <a:pt x="1382" y="9407"/>
                    <a:pt x="1382" y="9240"/>
                  </a:cubicBezTo>
                  <a:lnTo>
                    <a:pt x="1382" y="3072"/>
                  </a:lnTo>
                  <a:cubicBezTo>
                    <a:pt x="1382" y="2905"/>
                    <a:pt x="1548" y="2739"/>
                    <a:pt x="1715" y="2739"/>
                  </a:cubicBezTo>
                  <a:close/>
                  <a:moveTo>
                    <a:pt x="1239" y="0"/>
                  </a:moveTo>
                  <a:cubicBezTo>
                    <a:pt x="572" y="0"/>
                    <a:pt x="0" y="572"/>
                    <a:pt x="0" y="1262"/>
                  </a:cubicBezTo>
                  <a:lnTo>
                    <a:pt x="0" y="10359"/>
                  </a:lnTo>
                  <a:cubicBezTo>
                    <a:pt x="0" y="11050"/>
                    <a:pt x="548" y="11622"/>
                    <a:pt x="1239" y="11622"/>
                  </a:cubicBezTo>
                  <a:lnTo>
                    <a:pt x="9645" y="11622"/>
                  </a:lnTo>
                  <a:cubicBezTo>
                    <a:pt x="10312" y="11622"/>
                    <a:pt x="10884" y="11050"/>
                    <a:pt x="10884" y="10359"/>
                  </a:cubicBezTo>
                  <a:lnTo>
                    <a:pt x="10884" y="1262"/>
                  </a:lnTo>
                  <a:cubicBezTo>
                    <a:pt x="10884" y="572"/>
                    <a:pt x="10336" y="0"/>
                    <a:pt x="9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0"/>
            <p:cNvSpPr/>
            <p:nvPr/>
          </p:nvSpPr>
          <p:spPr>
            <a:xfrm>
              <a:off x="8256087" y="1765003"/>
              <a:ext cx="46273" cy="46273"/>
            </a:xfrm>
            <a:custGeom>
              <a:rect b="b" l="l" r="r" t="t"/>
              <a:pathLst>
                <a:path extrusionOk="0" h="1382" w="1382">
                  <a:moveTo>
                    <a:pt x="1" y="1"/>
                  </a:moveTo>
                  <a:lnTo>
                    <a:pt x="1" y="1382"/>
                  </a:lnTo>
                  <a:lnTo>
                    <a:pt x="1382" y="1382"/>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0"/>
            <p:cNvSpPr/>
            <p:nvPr/>
          </p:nvSpPr>
          <p:spPr>
            <a:xfrm>
              <a:off x="8119746" y="1765003"/>
              <a:ext cx="45469" cy="46273"/>
            </a:xfrm>
            <a:custGeom>
              <a:rect b="b" l="l" r="r" t="t"/>
              <a:pathLst>
                <a:path extrusionOk="0" h="1382" w="1358">
                  <a:moveTo>
                    <a:pt x="0" y="1"/>
                  </a:moveTo>
                  <a:lnTo>
                    <a:pt x="0" y="1382"/>
                  </a:lnTo>
                  <a:lnTo>
                    <a:pt x="1358" y="1382"/>
                  </a:ln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121" name="Google Shape;1121;p51"/>
          <p:cNvSpPr txBox="1"/>
          <p:nvPr/>
        </p:nvSpPr>
        <p:spPr>
          <a:xfrm>
            <a:off x="1617750" y="1060825"/>
            <a:ext cx="5908500" cy="349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Work Sans"/>
                <a:ea typeface="Work Sans"/>
                <a:cs typeface="Work Sans"/>
                <a:sym typeface="Work Sans"/>
              </a:rPr>
              <a:t>Here’s an assortment of alternative resources whose style fits the one of this template:</a:t>
            </a:r>
            <a:endParaRPr sz="1200">
              <a:solidFill>
                <a:schemeClr val="dk1"/>
              </a:solidFill>
              <a:latin typeface="Work Sans"/>
              <a:ea typeface="Work Sans"/>
              <a:cs typeface="Work Sans"/>
              <a:sym typeface="Work Sans"/>
            </a:endParaRPr>
          </a:p>
          <a:p>
            <a:pPr indent="0" lvl="0" marL="0" rtl="0" algn="l">
              <a:lnSpc>
                <a:spcPct val="115000"/>
              </a:lnSpc>
              <a:spcBef>
                <a:spcPts val="1000"/>
              </a:spcBef>
              <a:spcAft>
                <a:spcPts val="0"/>
              </a:spcAft>
              <a:buNone/>
            </a:pPr>
            <a:r>
              <a:rPr lang="en" sz="1800">
                <a:solidFill>
                  <a:schemeClr val="dk1"/>
                </a:solidFill>
                <a:latin typeface="Righteous"/>
                <a:ea typeface="Righteous"/>
                <a:cs typeface="Righteous"/>
                <a:sym typeface="Righteous"/>
              </a:rPr>
              <a:t>PHOTOS</a:t>
            </a:r>
            <a:endParaRPr sz="1800">
              <a:solidFill>
                <a:schemeClr val="dk1"/>
              </a:solidFill>
              <a:latin typeface="Righteous"/>
              <a:ea typeface="Righteous"/>
              <a:cs typeface="Righteous"/>
              <a:sym typeface="Righteous"/>
            </a:endParaRPr>
          </a:p>
          <a:p>
            <a:pPr indent="-304800" lvl="0" marL="457200" rtl="0" algn="l">
              <a:lnSpc>
                <a:spcPct val="115000"/>
              </a:lnSpc>
              <a:spcBef>
                <a:spcPts val="100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3">
                  <a:extLst>
                    <a:ext uri="{A12FA001-AC4F-418D-AE19-62706E023703}">
                      <ahyp:hlinkClr val="tx"/>
                    </a:ext>
                  </a:extLst>
                </a:hlinkClick>
              </a:rPr>
              <a:t>Magical and mystical landscape wallpaper in purple tones 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4">
                  <a:extLst>
                    <a:ext uri="{A12FA001-AC4F-418D-AE19-62706E023703}">
                      <ahyp:hlinkClr val="tx"/>
                    </a:ext>
                  </a:extLst>
                </a:hlinkClick>
              </a:rPr>
              <a:t>Magical and mystical landscape wallpaper in purple tones II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5">
                  <a:extLst>
                    <a:ext uri="{A12FA001-AC4F-418D-AE19-62706E023703}">
                      <ahyp:hlinkClr val="tx"/>
                    </a:ext>
                  </a:extLst>
                </a:hlinkClick>
              </a:rPr>
              <a:t>Magical and mystical landscape wallpaper in purple tones III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6">
                  <a:extLst>
                    <a:ext uri="{A12FA001-AC4F-418D-AE19-62706E023703}">
                      <ahyp:hlinkClr val="tx"/>
                    </a:ext>
                  </a:extLst>
                </a:hlinkClick>
              </a:rPr>
              <a:t>Magical and mystical landscape wallpaper in purple tones IV</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7">
                  <a:extLst>
                    <a:ext uri="{A12FA001-AC4F-418D-AE19-62706E023703}">
                      <ahyp:hlinkClr val="tx"/>
                    </a:ext>
                  </a:extLst>
                </a:hlinkClick>
              </a:rPr>
              <a:t>Magical and mystical landscape wallpaper in purple tones V</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8">
                  <a:extLst>
                    <a:ext uri="{A12FA001-AC4F-418D-AE19-62706E023703}">
                      <ahyp:hlinkClr val="tx"/>
                    </a:ext>
                  </a:extLst>
                </a:hlinkClick>
              </a:rPr>
              <a:t>Magical and mystical landscape wallpaper in purple tones VI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9">
                  <a:extLst>
                    <a:ext uri="{A12FA001-AC4F-418D-AE19-62706E023703}">
                      <ahyp:hlinkClr val="tx"/>
                    </a:ext>
                  </a:extLst>
                </a:hlinkClick>
              </a:rPr>
              <a:t>Magical and mystical landscape wallpaper in purple tones VII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10">
                  <a:extLst>
                    <a:ext uri="{A12FA001-AC4F-418D-AE19-62706E023703}">
                      <ahyp:hlinkClr val="tx"/>
                    </a:ext>
                  </a:extLst>
                </a:hlinkClick>
              </a:rPr>
              <a:t>Dreamlike and surrealistic landscape wallpaper in purple tones 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11">
                  <a:extLst>
                    <a:ext uri="{A12FA001-AC4F-418D-AE19-62706E023703}">
                      <ahyp:hlinkClr val="tx"/>
                    </a:ext>
                  </a:extLst>
                </a:hlinkClick>
              </a:rPr>
              <a:t>Dreamlike and surrealistic landscape wallpaper in purple tones II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12">
                  <a:extLst>
                    <a:ext uri="{A12FA001-AC4F-418D-AE19-62706E023703}">
                      <ahyp:hlinkClr val="tx"/>
                    </a:ext>
                  </a:extLst>
                </a:hlinkClick>
              </a:rPr>
              <a:t>Dreamlike and surrealistic landscape wallpaper in purple tones III</a:t>
            </a:r>
            <a:endParaRPr sz="1200">
              <a:solidFill>
                <a:schemeClr val="dk1"/>
              </a:solidFill>
              <a:latin typeface="Work Sans"/>
              <a:ea typeface="Work Sans"/>
              <a:cs typeface="Work Sans"/>
              <a:sym typeface="Work Sans"/>
            </a:endParaRPr>
          </a:p>
          <a:p>
            <a:pPr indent="-304800" lvl="0" marL="457200" rtl="0" algn="l">
              <a:lnSpc>
                <a:spcPct val="115000"/>
              </a:lnSpc>
              <a:spcBef>
                <a:spcPts val="0"/>
              </a:spcBef>
              <a:spcAft>
                <a:spcPts val="0"/>
              </a:spcAft>
              <a:buClr>
                <a:schemeClr val="dk2"/>
              </a:buClr>
              <a:buSzPts val="1200"/>
              <a:buFont typeface="Work Sans"/>
              <a:buChar char="●"/>
            </a:pPr>
            <a:r>
              <a:rPr lang="en" sz="1200" u="sng">
                <a:solidFill>
                  <a:schemeClr val="dk1"/>
                </a:solidFill>
                <a:latin typeface="Work Sans"/>
                <a:ea typeface="Work Sans"/>
                <a:cs typeface="Work Sans"/>
                <a:sym typeface="Work Sans"/>
                <a:hlinkClick r:id="rId13">
                  <a:extLst>
                    <a:ext uri="{A12FA001-AC4F-418D-AE19-62706E023703}">
                      <ahyp:hlinkClr val="tx"/>
                    </a:ext>
                  </a:extLst>
                </a:hlinkClick>
              </a:rPr>
              <a:t>Dreamlike and surrealistic landscape wallpaper in purple tones IV</a:t>
            </a:r>
            <a:endParaRPr sz="1200">
              <a:solidFill>
                <a:schemeClr val="dk1"/>
              </a:solidFill>
              <a:latin typeface="Work Sans"/>
              <a:ea typeface="Work Sans"/>
              <a:cs typeface="Work Sans"/>
              <a:sym typeface="Work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 I</a:t>
            </a:r>
            <a:endParaRPr/>
          </a:p>
        </p:txBody>
      </p:sp>
      <p:sp>
        <p:nvSpPr>
          <p:cNvPr id="1127" name="Google Shape;1127;p52"/>
          <p:cNvSpPr txBox="1"/>
          <p:nvPr>
            <p:ph idx="1" type="subTitle"/>
          </p:nvPr>
        </p:nvSpPr>
        <p:spPr>
          <a:xfrm>
            <a:off x="923913" y="1060900"/>
            <a:ext cx="3530100" cy="354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1800">
                <a:latin typeface="Righteous"/>
                <a:ea typeface="Righteous"/>
                <a:cs typeface="Righteous"/>
                <a:sym typeface="Righteous"/>
              </a:rPr>
              <a:t>VECTORS</a:t>
            </a:r>
            <a:endParaRPr sz="1800">
              <a:latin typeface="Righteous"/>
              <a:ea typeface="Righteous"/>
              <a:cs typeface="Righteous"/>
              <a:sym typeface="Righteous"/>
            </a:endParaRPr>
          </a:p>
          <a:p>
            <a:pPr indent="-304800" lvl="0" marL="457200" rtl="0" algn="l">
              <a:spcBef>
                <a:spcPts val="1000"/>
              </a:spcBef>
              <a:spcAft>
                <a:spcPts val="0"/>
              </a:spcAft>
              <a:buSzPts val="1200"/>
              <a:buChar char="●"/>
            </a:pPr>
            <a:r>
              <a:rPr lang="en" u="sng">
                <a:hlinkClick r:id="rId3"/>
              </a:rPr>
              <a:t>Album release banner template</a:t>
            </a:r>
            <a:endParaRPr/>
          </a:p>
          <a:p>
            <a:pPr indent="0" lvl="0" marL="0" rtl="0" algn="l">
              <a:spcBef>
                <a:spcPts val="1000"/>
              </a:spcBef>
              <a:spcAft>
                <a:spcPts val="0"/>
              </a:spcAft>
              <a:buNone/>
            </a:pPr>
            <a:r>
              <a:rPr lang="en" sz="1800">
                <a:latin typeface="Righteous"/>
                <a:ea typeface="Righteous"/>
                <a:cs typeface="Righteous"/>
                <a:sym typeface="Righteous"/>
              </a:rPr>
              <a:t>PHOTOS</a:t>
            </a:r>
            <a:endParaRPr sz="1800">
              <a:latin typeface="Righteous"/>
              <a:ea typeface="Righteous"/>
              <a:cs typeface="Righteous"/>
              <a:sym typeface="Righteous"/>
            </a:endParaRPr>
          </a:p>
          <a:p>
            <a:pPr indent="-304800" lvl="0" marL="457200" rtl="0" algn="l">
              <a:spcBef>
                <a:spcPts val="1000"/>
              </a:spcBef>
              <a:spcAft>
                <a:spcPts val="0"/>
              </a:spcAft>
              <a:buSzPts val="1200"/>
              <a:buChar char="●"/>
            </a:pPr>
            <a:r>
              <a:rPr lang="en" u="sng">
                <a:hlinkClick r:id="rId4"/>
              </a:rPr>
              <a:t>Dreamlike and surrealistic landscape wallpaper in purple tones I</a:t>
            </a:r>
            <a:endParaRPr/>
          </a:p>
          <a:p>
            <a:pPr indent="-304800" lvl="0" marL="457200" rtl="0" algn="l">
              <a:spcBef>
                <a:spcPts val="0"/>
              </a:spcBef>
              <a:spcAft>
                <a:spcPts val="0"/>
              </a:spcAft>
              <a:buSzPts val="1200"/>
              <a:buChar char="●"/>
            </a:pPr>
            <a:r>
              <a:rPr lang="en" u="sng">
                <a:hlinkClick r:id="rId5"/>
              </a:rPr>
              <a:t>Dreamlike and surrealistic landscape wallpaper in purple tones II</a:t>
            </a:r>
            <a:endParaRPr/>
          </a:p>
          <a:p>
            <a:pPr indent="-304800" lvl="0" marL="457200" rtl="0" algn="l">
              <a:spcBef>
                <a:spcPts val="0"/>
              </a:spcBef>
              <a:spcAft>
                <a:spcPts val="0"/>
              </a:spcAft>
              <a:buSzPts val="1200"/>
              <a:buChar char="●"/>
            </a:pPr>
            <a:r>
              <a:rPr lang="en" u="sng">
                <a:hlinkClick r:id="rId6"/>
              </a:rPr>
              <a:t>Dreamlike and surrealistic landscape wallpaper in purple tones III</a:t>
            </a:r>
            <a:endParaRPr/>
          </a:p>
          <a:p>
            <a:pPr indent="-304800" lvl="0" marL="457200" rtl="0" algn="l">
              <a:spcBef>
                <a:spcPts val="0"/>
              </a:spcBef>
              <a:spcAft>
                <a:spcPts val="0"/>
              </a:spcAft>
              <a:buSzPts val="1200"/>
              <a:buChar char="●"/>
            </a:pPr>
            <a:r>
              <a:rPr lang="en" u="sng">
                <a:hlinkClick r:id="rId7"/>
              </a:rPr>
              <a:t>Dreamlike and surrealistic landscape wallpaper in purple tone</a:t>
            </a:r>
            <a:r>
              <a:rPr lang="en" u="sng">
                <a:hlinkClick r:id="rId8"/>
              </a:rPr>
              <a:t>s IV</a:t>
            </a:r>
            <a:endParaRPr/>
          </a:p>
          <a:p>
            <a:pPr indent="-304800" lvl="0" marL="457200" rtl="0" algn="l">
              <a:spcBef>
                <a:spcPts val="0"/>
              </a:spcBef>
              <a:spcAft>
                <a:spcPts val="0"/>
              </a:spcAft>
              <a:buSzPts val="1200"/>
              <a:buChar char="●"/>
            </a:pPr>
            <a:r>
              <a:rPr lang="en" u="sng">
                <a:hlinkClick r:id="rId9"/>
              </a:rPr>
              <a:t>Dreamlike and surrealistic landscape wallpaper in purple tones V</a:t>
            </a:r>
            <a:endParaRPr/>
          </a:p>
        </p:txBody>
      </p:sp>
      <p:sp>
        <p:nvSpPr>
          <p:cNvPr id="1128" name="Google Shape;1128;p52"/>
          <p:cNvSpPr txBox="1"/>
          <p:nvPr>
            <p:ph idx="2" type="subTitle"/>
          </p:nvPr>
        </p:nvSpPr>
        <p:spPr>
          <a:xfrm>
            <a:off x="4690588" y="1060825"/>
            <a:ext cx="3529500" cy="3547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u="sng">
                <a:hlinkClick r:id="rId10"/>
              </a:rPr>
              <a:t>Dreamlike and surrealistic landscape wallpaper in purple tones VI</a:t>
            </a:r>
            <a:endParaRPr/>
          </a:p>
          <a:p>
            <a:pPr indent="-304800" lvl="0" marL="457200" rtl="0" algn="l">
              <a:spcBef>
                <a:spcPts val="0"/>
              </a:spcBef>
              <a:spcAft>
                <a:spcPts val="0"/>
              </a:spcAft>
              <a:buSzPts val="1200"/>
              <a:buChar char="●"/>
            </a:pPr>
            <a:r>
              <a:rPr lang="en" u="sng">
                <a:hlinkClick r:id="rId11"/>
              </a:rPr>
              <a:t>Dreamlike and surrealistic landscape wallpaper in purple tones VII</a:t>
            </a:r>
            <a:endParaRPr/>
          </a:p>
          <a:p>
            <a:pPr indent="-304800" lvl="0" marL="457200" rtl="0" algn="l">
              <a:spcBef>
                <a:spcPts val="0"/>
              </a:spcBef>
              <a:spcAft>
                <a:spcPts val="0"/>
              </a:spcAft>
              <a:buSzPts val="1200"/>
              <a:buChar char="●"/>
            </a:pPr>
            <a:r>
              <a:rPr lang="en" u="sng">
                <a:hlinkClick r:id="rId12"/>
              </a:rPr>
              <a:t>Dreamlike and surrealistic landscape wallpaper in purple tones VIII</a:t>
            </a:r>
            <a:endParaRPr/>
          </a:p>
          <a:p>
            <a:pPr indent="-304800" lvl="0" marL="457200" rtl="0" algn="l">
              <a:spcBef>
                <a:spcPts val="0"/>
              </a:spcBef>
              <a:spcAft>
                <a:spcPts val="0"/>
              </a:spcAft>
              <a:buSzPts val="1200"/>
              <a:buChar char="●"/>
            </a:pPr>
            <a:r>
              <a:rPr lang="en" u="sng">
                <a:hlinkClick r:id="rId13"/>
              </a:rPr>
              <a:t>Surreal and dreamlike landscape wallpaper in purple tones</a:t>
            </a:r>
            <a:r>
              <a:rPr lang="en"/>
              <a:t> I</a:t>
            </a:r>
            <a:endParaRPr/>
          </a:p>
          <a:p>
            <a:pPr indent="-304800" lvl="0" marL="457200" rtl="0" algn="l">
              <a:spcBef>
                <a:spcPts val="0"/>
              </a:spcBef>
              <a:spcAft>
                <a:spcPts val="0"/>
              </a:spcAft>
              <a:buSzPts val="1200"/>
              <a:buChar char="●"/>
            </a:pPr>
            <a:r>
              <a:rPr lang="en" u="sng">
                <a:hlinkClick r:id="rId14"/>
              </a:rPr>
              <a:t>Surreal and dreamlike landscape wallpaper in purple tones</a:t>
            </a:r>
            <a:r>
              <a:rPr lang="en"/>
              <a:t> II</a:t>
            </a:r>
            <a:endParaRPr/>
          </a:p>
          <a:p>
            <a:pPr indent="-304800" lvl="0" marL="457200" rtl="0" algn="l">
              <a:spcBef>
                <a:spcPts val="0"/>
              </a:spcBef>
              <a:spcAft>
                <a:spcPts val="0"/>
              </a:spcAft>
              <a:buSzPts val="1200"/>
              <a:buChar char="●"/>
            </a:pPr>
            <a:r>
              <a:rPr lang="en" u="sng">
                <a:hlinkClick r:id="rId15"/>
              </a:rPr>
              <a:t>Magical and mystical landscape wallpaper in purple tone</a:t>
            </a:r>
            <a:r>
              <a:rPr lang="en"/>
              <a:t>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 II</a:t>
            </a:r>
            <a:endParaRPr/>
          </a:p>
        </p:txBody>
      </p:sp>
      <p:sp>
        <p:nvSpPr>
          <p:cNvPr id="1134" name="Google Shape;1134;p53"/>
          <p:cNvSpPr txBox="1"/>
          <p:nvPr>
            <p:ph idx="1" type="subTitle"/>
          </p:nvPr>
        </p:nvSpPr>
        <p:spPr>
          <a:xfrm>
            <a:off x="923925" y="1060825"/>
            <a:ext cx="3530100" cy="3547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u="sng">
                <a:hlinkClick r:id="rId3"/>
              </a:rPr>
              <a:t>Woman portrait with blue lights visual effects I</a:t>
            </a:r>
            <a:endParaRPr u="sng"/>
          </a:p>
          <a:p>
            <a:pPr indent="-304800" lvl="0" marL="457200" rtl="0" algn="l">
              <a:spcBef>
                <a:spcPts val="0"/>
              </a:spcBef>
              <a:spcAft>
                <a:spcPts val="0"/>
              </a:spcAft>
              <a:buSzPts val="1200"/>
              <a:buChar char="●"/>
            </a:pPr>
            <a:r>
              <a:rPr lang="en" u="sng">
                <a:hlinkClick r:id="rId4"/>
              </a:rPr>
              <a:t>Woman portrait with blue lights visual effects II</a:t>
            </a:r>
            <a:endParaRPr u="sng"/>
          </a:p>
          <a:p>
            <a:pPr indent="-304800" lvl="0" marL="457200" rtl="0" algn="l">
              <a:spcBef>
                <a:spcPts val="0"/>
              </a:spcBef>
              <a:spcAft>
                <a:spcPts val="0"/>
              </a:spcAft>
              <a:buSzPts val="1200"/>
              <a:buChar char="●"/>
            </a:pPr>
            <a:r>
              <a:rPr lang="en" u="sng">
                <a:hlinkClick r:id="rId5"/>
              </a:rPr>
              <a:t>Woman portrait with blue lights visual effects III</a:t>
            </a:r>
            <a:endParaRPr u="sng"/>
          </a:p>
          <a:p>
            <a:pPr indent="-304800" lvl="0" marL="457200" rtl="0" algn="l">
              <a:spcBef>
                <a:spcPts val="0"/>
              </a:spcBef>
              <a:spcAft>
                <a:spcPts val="0"/>
              </a:spcAft>
              <a:buSzPts val="1200"/>
              <a:buChar char="●"/>
            </a:pPr>
            <a:r>
              <a:rPr lang="en" u="sng">
                <a:hlinkClick r:id="rId6"/>
              </a:rPr>
              <a:t>Beautiful woman with her hand in the hair</a:t>
            </a:r>
            <a:endParaRPr u="sng"/>
          </a:p>
          <a:p>
            <a:pPr indent="-304800" lvl="0" marL="457200" rtl="0" algn="l">
              <a:spcBef>
                <a:spcPts val="0"/>
              </a:spcBef>
              <a:spcAft>
                <a:spcPts val="0"/>
              </a:spcAft>
              <a:buSzPts val="1200"/>
              <a:buChar char="●"/>
            </a:pPr>
            <a:r>
              <a:rPr lang="en" u="sng">
                <a:hlinkClick r:id="rId7"/>
              </a:rPr>
              <a:t>Boy posing in studio medium shot</a:t>
            </a:r>
            <a:endParaRPr u="sng"/>
          </a:p>
          <a:p>
            <a:pPr indent="0" lvl="0" marL="0" rtl="0" algn="l">
              <a:spcBef>
                <a:spcPts val="1000"/>
              </a:spcBef>
              <a:spcAft>
                <a:spcPts val="0"/>
              </a:spcAft>
              <a:buNone/>
            </a:pPr>
            <a:r>
              <a:rPr lang="en" sz="1800">
                <a:latin typeface="Righteous"/>
                <a:ea typeface="Righteous"/>
                <a:cs typeface="Righteous"/>
                <a:sym typeface="Righteous"/>
              </a:rPr>
              <a:t>ICONS</a:t>
            </a:r>
            <a:endParaRPr sz="1800">
              <a:latin typeface="Righteous"/>
              <a:ea typeface="Righteous"/>
              <a:cs typeface="Righteous"/>
              <a:sym typeface="Righteous"/>
            </a:endParaRPr>
          </a:p>
          <a:p>
            <a:pPr indent="-304800" lvl="0" marL="457200" rtl="0" algn="l">
              <a:spcBef>
                <a:spcPts val="1000"/>
              </a:spcBef>
              <a:spcAft>
                <a:spcPts val="0"/>
              </a:spcAft>
              <a:buSzPts val="1200"/>
              <a:buChar char="●"/>
            </a:pPr>
            <a:r>
              <a:rPr lang="en" u="sng">
                <a:hlinkClick r:id="rId8"/>
              </a:rPr>
              <a:t>Icon Pack: Music | Filled</a:t>
            </a:r>
            <a:endParaRPr sz="1800">
              <a:latin typeface="Righteous"/>
              <a:ea typeface="Righteous"/>
              <a:cs typeface="Righteous"/>
              <a:sym typeface="Righteou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8" name="Shape 1138"/>
        <p:cNvGrpSpPr/>
        <p:nvPr/>
      </p:nvGrpSpPr>
      <p:grpSpPr>
        <a:xfrm>
          <a:off x="0" y="0"/>
          <a:ext cx="0" cy="0"/>
          <a:chOff x="0" y="0"/>
          <a:chExt cx="0" cy="0"/>
        </a:xfrm>
      </p:grpSpPr>
      <p:sp>
        <p:nvSpPr>
          <p:cNvPr id="1139" name="Google Shape;1139;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40" name="Google Shape;1140;p54"/>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4" name="Shape 1144"/>
        <p:cNvGrpSpPr/>
        <p:nvPr/>
      </p:nvGrpSpPr>
      <p:grpSpPr>
        <a:xfrm>
          <a:off x="0" y="0"/>
          <a:ext cx="0" cy="0"/>
          <a:chOff x="0" y="0"/>
          <a:chExt cx="0" cy="0"/>
        </a:xfrm>
      </p:grpSpPr>
      <p:sp>
        <p:nvSpPr>
          <p:cNvPr id="1145" name="Google Shape;1145;p55"/>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146" name="Google Shape;1146;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0" name="Shape 1150"/>
        <p:cNvGrpSpPr/>
        <p:nvPr/>
      </p:nvGrpSpPr>
      <p:grpSpPr>
        <a:xfrm>
          <a:off x="0" y="0"/>
          <a:ext cx="0" cy="0"/>
          <a:chOff x="0" y="0"/>
          <a:chExt cx="0" cy="0"/>
        </a:xfrm>
      </p:grpSpPr>
      <p:sp>
        <p:nvSpPr>
          <p:cNvPr id="1151" name="Google Shape;1151;p56"/>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Righteous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hlink"/>
                </a:solidFill>
                <a:hlinkClick r:id="rId3"/>
              </a:rPr>
              <a:t>https://fonts.google.com/specimen/Righteous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Work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hlink"/>
                </a:solidFill>
                <a:hlinkClick r:id="rId4"/>
              </a:rPr>
              <a:t>https://fonts.google.com/specimen/Work+Sans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152" name="Google Shape;1152;p56"/>
          <p:cNvSpPr/>
          <p:nvPr/>
        </p:nvSpPr>
        <p:spPr>
          <a:xfrm>
            <a:off x="3114475"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6"/>
          <p:cNvSpPr/>
          <p:nvPr/>
        </p:nvSpPr>
        <p:spPr>
          <a:xfrm>
            <a:off x="4176295" y="2947175"/>
            <a:ext cx="791400" cy="754200"/>
          </a:xfrm>
          <a:prstGeom prst="roundRect">
            <a:avLst>
              <a:gd fmla="val 16667" name="adj"/>
            </a:avLst>
          </a:prstGeom>
          <a:solidFill>
            <a:srgbClr val="361B9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6"/>
          <p:cNvSpPr/>
          <p:nvPr/>
        </p:nvSpPr>
        <p:spPr>
          <a:xfrm>
            <a:off x="5238114" y="2947175"/>
            <a:ext cx="791400" cy="754200"/>
          </a:xfrm>
          <a:prstGeom prst="roundRect">
            <a:avLst>
              <a:gd fmla="val 16667" name="adj"/>
            </a:avLst>
          </a:prstGeom>
          <a:solidFill>
            <a:srgbClr val="C568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6"/>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156" name="Google Shape;1156;p56"/>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#361b9a</a:t>
            </a:r>
            <a:endParaRPr sz="1000">
              <a:solidFill>
                <a:srgbClr val="FFFFFF"/>
              </a:solidFill>
            </a:endParaRPr>
          </a:p>
        </p:txBody>
      </p:sp>
      <p:sp>
        <p:nvSpPr>
          <p:cNvPr id="1157" name="Google Shape;1157;p56"/>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#c568ff</a:t>
            </a:r>
            <a:endParaRPr sz="1000">
              <a:solidFill>
                <a:srgbClr val="FFFFFF"/>
              </a:solidFill>
            </a:endParaRPr>
          </a:p>
        </p:txBody>
      </p:sp>
      <p:sp>
        <p:nvSpPr>
          <p:cNvPr id="1158" name="Google Shape;1158;p56"/>
          <p:cNvSpPr/>
          <p:nvPr/>
        </p:nvSpPr>
        <p:spPr>
          <a:xfrm>
            <a:off x="3114475" y="3878275"/>
            <a:ext cx="791400" cy="754200"/>
          </a:xfrm>
          <a:prstGeom prst="roundRect">
            <a:avLst>
              <a:gd fmla="val 16667" name="adj"/>
            </a:avLst>
          </a:prstGeom>
          <a:solidFill>
            <a:srgbClr val="9ADE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#9adee7</a:t>
            </a:r>
            <a:endParaRPr sz="1000">
              <a:solidFill>
                <a:schemeClr val="dk1"/>
              </a:solidFill>
            </a:endParaRPr>
          </a:p>
        </p:txBody>
      </p:sp>
      <p:sp>
        <p:nvSpPr>
          <p:cNvPr id="1160" name="Google Shape;1160;p56"/>
          <p:cNvSpPr/>
          <p:nvPr/>
        </p:nvSpPr>
        <p:spPr>
          <a:xfrm>
            <a:off x="5238125" y="3878275"/>
            <a:ext cx="791400" cy="754200"/>
          </a:xfrm>
          <a:prstGeom prst="roundRect">
            <a:avLst>
              <a:gd fmla="val 16667" name="adj"/>
            </a:avLst>
          </a:prstGeom>
          <a:solidFill>
            <a:srgbClr val="7878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#7878f1</a:t>
            </a:r>
            <a:endParaRPr sz="1000">
              <a:solidFill>
                <a:srgbClr val="FFFFFF"/>
              </a:solidFill>
            </a:endParaRPr>
          </a:p>
        </p:txBody>
      </p:sp>
      <p:sp>
        <p:nvSpPr>
          <p:cNvPr id="1162" name="Google Shape;1162;p56"/>
          <p:cNvSpPr/>
          <p:nvPr/>
        </p:nvSpPr>
        <p:spPr>
          <a:xfrm>
            <a:off x="4176300" y="3878275"/>
            <a:ext cx="791400" cy="754200"/>
          </a:xfrm>
          <a:prstGeom prst="roundRect">
            <a:avLst>
              <a:gd fmla="val 16667" name="adj"/>
            </a:avLst>
          </a:prstGeom>
          <a:solidFill>
            <a:srgbClr val="926D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#926dd6</a:t>
            </a:r>
            <a:endParaRPr sz="1000">
              <a:solidFill>
                <a:srgbClr val="FFFFFF"/>
              </a:solidFill>
            </a:endParaRPr>
          </a:p>
        </p:txBody>
      </p:sp>
      <p:sp>
        <p:nvSpPr>
          <p:cNvPr id="1164" name="Google Shape;1164;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8" name="Shape 1168"/>
        <p:cNvGrpSpPr/>
        <p:nvPr/>
      </p:nvGrpSpPr>
      <p:grpSpPr>
        <a:xfrm>
          <a:off x="0" y="0"/>
          <a:ext cx="0" cy="0"/>
          <a:chOff x="0" y="0"/>
          <a:chExt cx="0" cy="0"/>
        </a:xfrm>
      </p:grpSpPr>
      <p:sp>
        <p:nvSpPr>
          <p:cNvPr id="1169" name="Google Shape;1169;p57"/>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170" name="Google Shape;1170;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171" name="Google Shape;1171;p5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72" name="Google Shape;1172;p5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173" name="Google Shape;1173;p5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174" name="Google Shape;1174;p5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175" name="Google Shape;1175;p5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176" name="Google Shape;1176;p5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77" name="Google Shape;1177;p5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78" name="Google Shape;1178;p5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79" name="Google Shape;1179;p5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80" name="Google Shape;1180;p5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4" name="Shape 1184"/>
        <p:cNvGrpSpPr/>
        <p:nvPr/>
      </p:nvGrpSpPr>
      <p:grpSpPr>
        <a:xfrm>
          <a:off x="0" y="0"/>
          <a:ext cx="0" cy="0"/>
          <a:chOff x="0" y="0"/>
          <a:chExt cx="0" cy="0"/>
        </a:xfrm>
      </p:grpSpPr>
      <p:grpSp>
        <p:nvGrpSpPr>
          <p:cNvPr id="1185" name="Google Shape;1185;p58"/>
          <p:cNvGrpSpPr/>
          <p:nvPr/>
        </p:nvGrpSpPr>
        <p:grpSpPr>
          <a:xfrm>
            <a:off x="5048544" y="3019584"/>
            <a:ext cx="442841" cy="514271"/>
            <a:chOff x="4727025" y="1332775"/>
            <a:chExt cx="59900" cy="69625"/>
          </a:xfrm>
        </p:grpSpPr>
        <p:sp>
          <p:nvSpPr>
            <p:cNvPr id="1186" name="Google Shape;1186;p5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58"/>
          <p:cNvGrpSpPr/>
          <p:nvPr/>
        </p:nvGrpSpPr>
        <p:grpSpPr>
          <a:xfrm>
            <a:off x="5723860" y="2267072"/>
            <a:ext cx="500909" cy="500899"/>
            <a:chOff x="4820425" y="1329900"/>
            <a:chExt cx="70175" cy="70350"/>
          </a:xfrm>
        </p:grpSpPr>
        <p:sp>
          <p:nvSpPr>
            <p:cNvPr id="1189" name="Google Shape;1189;p5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58"/>
          <p:cNvGrpSpPr/>
          <p:nvPr/>
        </p:nvGrpSpPr>
        <p:grpSpPr>
          <a:xfrm>
            <a:off x="6376484" y="2278862"/>
            <a:ext cx="538135" cy="493119"/>
            <a:chOff x="4903200" y="1331525"/>
            <a:chExt cx="73575" cy="67425"/>
          </a:xfrm>
        </p:grpSpPr>
        <p:sp>
          <p:nvSpPr>
            <p:cNvPr id="1194" name="Google Shape;1194;p5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195" name="Google Shape;1195;p5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58"/>
          <p:cNvGrpSpPr/>
          <p:nvPr/>
        </p:nvGrpSpPr>
        <p:grpSpPr>
          <a:xfrm>
            <a:off x="5636435" y="3020840"/>
            <a:ext cx="544563" cy="511895"/>
            <a:chOff x="4815575" y="1416800"/>
            <a:chExt cx="73750" cy="71400"/>
          </a:xfrm>
        </p:grpSpPr>
        <p:sp>
          <p:nvSpPr>
            <p:cNvPr id="1197" name="Google Shape;1197;p5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58"/>
          <p:cNvGrpSpPr/>
          <p:nvPr/>
        </p:nvGrpSpPr>
        <p:grpSpPr>
          <a:xfrm>
            <a:off x="6333060" y="3020546"/>
            <a:ext cx="602914" cy="512477"/>
            <a:chOff x="4902475" y="1418875"/>
            <a:chExt cx="74500" cy="63775"/>
          </a:xfrm>
        </p:grpSpPr>
        <p:sp>
          <p:nvSpPr>
            <p:cNvPr id="1201" name="Google Shape;1201;p5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8"/>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58"/>
          <p:cNvGrpSpPr/>
          <p:nvPr/>
        </p:nvGrpSpPr>
        <p:grpSpPr>
          <a:xfrm>
            <a:off x="5748932" y="3759785"/>
            <a:ext cx="515391" cy="525699"/>
            <a:chOff x="4818100" y="1507675"/>
            <a:chExt cx="71225" cy="71625"/>
          </a:xfrm>
        </p:grpSpPr>
        <p:sp>
          <p:nvSpPr>
            <p:cNvPr id="1204" name="Google Shape;1204;p5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58"/>
          <p:cNvGrpSpPr/>
          <p:nvPr/>
        </p:nvGrpSpPr>
        <p:grpSpPr>
          <a:xfrm>
            <a:off x="5087034" y="3781317"/>
            <a:ext cx="522956" cy="489869"/>
            <a:chOff x="4721450" y="1509475"/>
            <a:chExt cx="79350" cy="74325"/>
          </a:xfrm>
        </p:grpSpPr>
        <p:sp>
          <p:nvSpPr>
            <p:cNvPr id="1209" name="Google Shape;1209;p5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58"/>
          <p:cNvGrpSpPr/>
          <p:nvPr/>
        </p:nvGrpSpPr>
        <p:grpSpPr>
          <a:xfrm>
            <a:off x="6410277" y="3761069"/>
            <a:ext cx="525704" cy="535436"/>
            <a:chOff x="4906800" y="1507500"/>
            <a:chExt cx="70350" cy="71075"/>
          </a:xfrm>
        </p:grpSpPr>
        <p:sp>
          <p:nvSpPr>
            <p:cNvPr id="1214" name="Google Shape;1214;p5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58"/>
          <p:cNvGrpSpPr/>
          <p:nvPr/>
        </p:nvGrpSpPr>
        <p:grpSpPr>
          <a:xfrm>
            <a:off x="4443099" y="2267050"/>
            <a:ext cx="508054" cy="508095"/>
            <a:chOff x="3736598" y="2170606"/>
            <a:chExt cx="404889" cy="404889"/>
          </a:xfrm>
        </p:grpSpPr>
        <p:sp>
          <p:nvSpPr>
            <p:cNvPr id="1220" name="Google Shape;1220;p5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58"/>
          <p:cNvGrpSpPr/>
          <p:nvPr/>
        </p:nvGrpSpPr>
        <p:grpSpPr>
          <a:xfrm>
            <a:off x="3731139" y="2267145"/>
            <a:ext cx="575790" cy="507904"/>
            <a:chOff x="3161917" y="2170682"/>
            <a:chExt cx="458870" cy="404737"/>
          </a:xfrm>
        </p:grpSpPr>
        <p:sp>
          <p:nvSpPr>
            <p:cNvPr id="1225" name="Google Shape;1225;p5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26" name="Google Shape;1226;p5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58"/>
          <p:cNvGrpSpPr/>
          <p:nvPr/>
        </p:nvGrpSpPr>
        <p:grpSpPr>
          <a:xfrm>
            <a:off x="3758669" y="3027517"/>
            <a:ext cx="520730" cy="498567"/>
            <a:chOff x="3179914" y="2889488"/>
            <a:chExt cx="422876" cy="404911"/>
          </a:xfrm>
        </p:grpSpPr>
        <p:sp>
          <p:nvSpPr>
            <p:cNvPr id="1229" name="Google Shape;1229;p5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58"/>
          <p:cNvGrpSpPr/>
          <p:nvPr/>
        </p:nvGrpSpPr>
        <p:grpSpPr>
          <a:xfrm>
            <a:off x="4387349" y="3027477"/>
            <a:ext cx="516145" cy="498648"/>
            <a:chOff x="3729467" y="2889422"/>
            <a:chExt cx="419153" cy="404977"/>
          </a:xfrm>
        </p:grpSpPr>
        <p:sp>
          <p:nvSpPr>
            <p:cNvPr id="1236" name="Google Shape;1236;p5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58"/>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8"/>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8"/>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8"/>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 name="Google Shape;1247;p58"/>
          <p:cNvGrpSpPr/>
          <p:nvPr/>
        </p:nvGrpSpPr>
        <p:grpSpPr>
          <a:xfrm>
            <a:off x="7107677" y="2474362"/>
            <a:ext cx="166473" cy="141497"/>
            <a:chOff x="4660325" y="1866850"/>
            <a:chExt cx="68350" cy="58100"/>
          </a:xfrm>
        </p:grpSpPr>
        <p:sp>
          <p:nvSpPr>
            <p:cNvPr id="1248" name="Google Shape;1248;p5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 name="Google Shape;1250;p58"/>
          <p:cNvGrpSpPr/>
          <p:nvPr/>
        </p:nvGrpSpPr>
        <p:grpSpPr>
          <a:xfrm>
            <a:off x="7417022" y="2500086"/>
            <a:ext cx="162515" cy="90049"/>
            <a:chOff x="4791775" y="1877500"/>
            <a:chExt cx="66725" cy="36975"/>
          </a:xfrm>
        </p:grpSpPr>
        <p:sp>
          <p:nvSpPr>
            <p:cNvPr id="1251" name="Google Shape;1251;p5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58"/>
          <p:cNvGrpSpPr/>
          <p:nvPr/>
        </p:nvGrpSpPr>
        <p:grpSpPr>
          <a:xfrm>
            <a:off x="7738734" y="2500086"/>
            <a:ext cx="144979" cy="90049"/>
            <a:chOff x="4923925" y="1877500"/>
            <a:chExt cx="59525" cy="36975"/>
          </a:xfrm>
        </p:grpSpPr>
        <p:sp>
          <p:nvSpPr>
            <p:cNvPr id="1254" name="Google Shape;1254;p5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58"/>
          <p:cNvGrpSpPr/>
          <p:nvPr/>
        </p:nvGrpSpPr>
        <p:grpSpPr>
          <a:xfrm>
            <a:off x="8033226" y="2482277"/>
            <a:ext cx="141447" cy="125667"/>
            <a:chOff x="5058450" y="1870100"/>
            <a:chExt cx="58075" cy="51600"/>
          </a:xfrm>
        </p:grpSpPr>
        <p:sp>
          <p:nvSpPr>
            <p:cNvPr id="1257" name="Google Shape;1257;p5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58"/>
          <p:cNvGrpSpPr/>
          <p:nvPr/>
        </p:nvGrpSpPr>
        <p:grpSpPr>
          <a:xfrm>
            <a:off x="7447741" y="2904685"/>
            <a:ext cx="101077" cy="107645"/>
            <a:chOff x="4811425" y="2065025"/>
            <a:chExt cx="41500" cy="44200"/>
          </a:xfrm>
        </p:grpSpPr>
        <p:sp>
          <p:nvSpPr>
            <p:cNvPr id="1260" name="Google Shape;1260;p5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8"/>
          <p:cNvGrpSpPr/>
          <p:nvPr/>
        </p:nvGrpSpPr>
        <p:grpSpPr>
          <a:xfrm>
            <a:off x="7740178" y="2904898"/>
            <a:ext cx="120867" cy="107218"/>
            <a:chOff x="4929875" y="2065025"/>
            <a:chExt cx="49625" cy="44025"/>
          </a:xfrm>
        </p:grpSpPr>
        <p:sp>
          <p:nvSpPr>
            <p:cNvPr id="1263" name="Google Shape;1263;p5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58"/>
          <p:cNvGrpSpPr/>
          <p:nvPr/>
        </p:nvGrpSpPr>
        <p:grpSpPr>
          <a:xfrm>
            <a:off x="8068847" y="2907912"/>
            <a:ext cx="70206" cy="101191"/>
            <a:chOff x="5083925" y="2066350"/>
            <a:chExt cx="28825" cy="41550"/>
          </a:xfrm>
        </p:grpSpPr>
        <p:sp>
          <p:nvSpPr>
            <p:cNvPr id="1266" name="Google Shape;1266;p5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58"/>
          <p:cNvGrpSpPr/>
          <p:nvPr/>
        </p:nvGrpSpPr>
        <p:grpSpPr>
          <a:xfrm>
            <a:off x="7100401" y="2923559"/>
            <a:ext cx="181026" cy="69896"/>
            <a:chOff x="4659775" y="2072775"/>
            <a:chExt cx="74325" cy="28700"/>
          </a:xfrm>
        </p:grpSpPr>
        <p:sp>
          <p:nvSpPr>
            <p:cNvPr id="1269" name="Google Shape;1269;p5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58"/>
          <p:cNvGrpSpPr/>
          <p:nvPr/>
        </p:nvGrpSpPr>
        <p:grpSpPr>
          <a:xfrm>
            <a:off x="8020257" y="2714124"/>
            <a:ext cx="167387" cy="89197"/>
            <a:chOff x="4662475" y="1976500"/>
            <a:chExt cx="68725" cy="36625"/>
          </a:xfrm>
        </p:grpSpPr>
        <p:sp>
          <p:nvSpPr>
            <p:cNvPr id="1273" name="Google Shape;1273;p5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58"/>
          <p:cNvGrpSpPr/>
          <p:nvPr/>
        </p:nvGrpSpPr>
        <p:grpSpPr>
          <a:xfrm>
            <a:off x="7717162" y="2717564"/>
            <a:ext cx="166899" cy="82317"/>
            <a:chOff x="4920150" y="1977875"/>
            <a:chExt cx="68525" cy="33800"/>
          </a:xfrm>
        </p:grpSpPr>
        <p:sp>
          <p:nvSpPr>
            <p:cNvPr id="1277" name="Google Shape;1277;p5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58"/>
          <p:cNvGrpSpPr/>
          <p:nvPr/>
        </p:nvGrpSpPr>
        <p:grpSpPr>
          <a:xfrm>
            <a:off x="7128319" y="3121482"/>
            <a:ext cx="125190" cy="127858"/>
            <a:chOff x="4676550" y="2160575"/>
            <a:chExt cx="51400" cy="52500"/>
          </a:xfrm>
        </p:grpSpPr>
        <p:sp>
          <p:nvSpPr>
            <p:cNvPr id="1281" name="Google Shape;1281;p5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58"/>
          <p:cNvGrpSpPr/>
          <p:nvPr/>
        </p:nvGrpSpPr>
        <p:grpSpPr>
          <a:xfrm>
            <a:off x="7425577" y="3128514"/>
            <a:ext cx="145405" cy="113794"/>
            <a:chOff x="4768325" y="2163475"/>
            <a:chExt cx="59700" cy="46725"/>
          </a:xfrm>
        </p:grpSpPr>
        <p:sp>
          <p:nvSpPr>
            <p:cNvPr id="1285" name="Google Shape;1285;p5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58"/>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8"/>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8"/>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8"/>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8"/>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8"/>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 name="Google Shape;1293;p58"/>
          <p:cNvGrpSpPr/>
          <p:nvPr/>
        </p:nvGrpSpPr>
        <p:grpSpPr>
          <a:xfrm>
            <a:off x="7441895" y="3383608"/>
            <a:ext cx="112768" cy="106853"/>
            <a:chOff x="4768575" y="2253950"/>
            <a:chExt cx="46300" cy="43875"/>
          </a:xfrm>
        </p:grpSpPr>
        <p:sp>
          <p:nvSpPr>
            <p:cNvPr id="1294" name="Google Shape;1294;p5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58"/>
          <p:cNvGrpSpPr/>
          <p:nvPr/>
        </p:nvGrpSpPr>
        <p:grpSpPr>
          <a:xfrm>
            <a:off x="7741518" y="3872634"/>
            <a:ext cx="118187" cy="146246"/>
            <a:chOff x="4960900" y="2433225"/>
            <a:chExt cx="48525" cy="60050"/>
          </a:xfrm>
        </p:grpSpPr>
        <p:sp>
          <p:nvSpPr>
            <p:cNvPr id="1297" name="Google Shape;1297;p5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58"/>
          <p:cNvGrpSpPr/>
          <p:nvPr/>
        </p:nvGrpSpPr>
        <p:grpSpPr>
          <a:xfrm>
            <a:off x="7430083" y="4136695"/>
            <a:ext cx="136394" cy="143810"/>
            <a:chOff x="4854075" y="2527625"/>
            <a:chExt cx="56000" cy="59050"/>
          </a:xfrm>
        </p:grpSpPr>
        <p:sp>
          <p:nvSpPr>
            <p:cNvPr id="1300" name="Google Shape;1300;p5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58"/>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8"/>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8"/>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58"/>
          <p:cNvGrpSpPr/>
          <p:nvPr/>
        </p:nvGrpSpPr>
        <p:grpSpPr>
          <a:xfrm>
            <a:off x="8054294" y="3600439"/>
            <a:ext cx="99312" cy="160797"/>
            <a:chOff x="5059700" y="2334775"/>
            <a:chExt cx="40775" cy="66025"/>
          </a:xfrm>
        </p:grpSpPr>
        <p:sp>
          <p:nvSpPr>
            <p:cNvPr id="1306" name="Google Shape;1306;p5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58"/>
          <p:cNvGrpSpPr/>
          <p:nvPr/>
        </p:nvGrpSpPr>
        <p:grpSpPr>
          <a:xfrm>
            <a:off x="8011458" y="3865571"/>
            <a:ext cx="184984" cy="160371"/>
            <a:chOff x="5037700" y="2430325"/>
            <a:chExt cx="75950" cy="65850"/>
          </a:xfrm>
        </p:grpSpPr>
        <p:sp>
          <p:nvSpPr>
            <p:cNvPr id="1316" name="Google Shape;1316;p5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8"/>
          <p:cNvGrpSpPr/>
          <p:nvPr/>
        </p:nvGrpSpPr>
        <p:grpSpPr>
          <a:xfrm>
            <a:off x="7430964" y="3632023"/>
            <a:ext cx="173014" cy="97629"/>
            <a:chOff x="4756975" y="2341800"/>
            <a:chExt cx="91975" cy="51925"/>
          </a:xfrm>
        </p:grpSpPr>
        <p:sp>
          <p:nvSpPr>
            <p:cNvPr id="1319" name="Google Shape;1319;p5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8"/>
          <p:cNvGrpSpPr/>
          <p:nvPr/>
        </p:nvGrpSpPr>
        <p:grpSpPr>
          <a:xfrm>
            <a:off x="7697901" y="4120720"/>
            <a:ext cx="212497" cy="175761"/>
            <a:chOff x="4943575" y="2516350"/>
            <a:chExt cx="98675" cy="81700"/>
          </a:xfrm>
        </p:grpSpPr>
        <p:sp>
          <p:nvSpPr>
            <p:cNvPr id="1340" name="Google Shape;1340;p5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58"/>
          <p:cNvGrpSpPr/>
          <p:nvPr/>
        </p:nvGrpSpPr>
        <p:grpSpPr>
          <a:xfrm>
            <a:off x="1955962" y="3346963"/>
            <a:ext cx="965351" cy="134611"/>
            <a:chOff x="4411970" y="2962952"/>
            <a:chExt cx="706544" cy="104212"/>
          </a:xfrm>
        </p:grpSpPr>
        <p:sp>
          <p:nvSpPr>
            <p:cNvPr id="1419" name="Google Shape;1419;p5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58"/>
          <p:cNvGrpSpPr/>
          <p:nvPr/>
        </p:nvGrpSpPr>
        <p:grpSpPr>
          <a:xfrm>
            <a:off x="1955962" y="2935877"/>
            <a:ext cx="960158" cy="289172"/>
            <a:chOff x="4411970" y="2726085"/>
            <a:chExt cx="643107" cy="193659"/>
          </a:xfrm>
        </p:grpSpPr>
        <p:sp>
          <p:nvSpPr>
            <p:cNvPr id="1424" name="Google Shape;1424;p5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58"/>
          <p:cNvGrpSpPr/>
          <p:nvPr/>
        </p:nvGrpSpPr>
        <p:grpSpPr>
          <a:xfrm>
            <a:off x="958854" y="3201987"/>
            <a:ext cx="833173" cy="259209"/>
            <a:chOff x="4411970" y="4340222"/>
            <a:chExt cx="779467" cy="242683"/>
          </a:xfrm>
        </p:grpSpPr>
        <p:sp>
          <p:nvSpPr>
            <p:cNvPr id="1428" name="Google Shape;1428;p5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58"/>
          <p:cNvGrpSpPr/>
          <p:nvPr/>
        </p:nvGrpSpPr>
        <p:grpSpPr>
          <a:xfrm>
            <a:off x="1955962" y="2597733"/>
            <a:ext cx="965160" cy="216230"/>
            <a:chOff x="4411970" y="2468674"/>
            <a:chExt cx="747317" cy="167425"/>
          </a:xfrm>
        </p:grpSpPr>
        <p:sp>
          <p:nvSpPr>
            <p:cNvPr id="1432" name="Google Shape;1432;p5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58"/>
          <p:cNvGrpSpPr/>
          <p:nvPr/>
        </p:nvGrpSpPr>
        <p:grpSpPr>
          <a:xfrm>
            <a:off x="954709" y="2502450"/>
            <a:ext cx="810451" cy="319148"/>
            <a:chOff x="4411970" y="3686602"/>
            <a:chExt cx="797845" cy="314215"/>
          </a:xfrm>
        </p:grpSpPr>
        <p:sp>
          <p:nvSpPr>
            <p:cNvPr id="1435" name="Google Shape;1435;p58"/>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8"/>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0" name="Google Shape;1440;p58"/>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58"/>
          <p:cNvGrpSpPr/>
          <p:nvPr/>
        </p:nvGrpSpPr>
        <p:grpSpPr>
          <a:xfrm>
            <a:off x="954806" y="2256974"/>
            <a:ext cx="1970333" cy="208784"/>
            <a:chOff x="6336019" y="3733725"/>
            <a:chExt cx="2566206" cy="351310"/>
          </a:xfrm>
        </p:grpSpPr>
        <p:sp>
          <p:nvSpPr>
            <p:cNvPr id="1442" name="Google Shape;1442;p58"/>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58"/>
          <p:cNvGrpSpPr/>
          <p:nvPr/>
        </p:nvGrpSpPr>
        <p:grpSpPr>
          <a:xfrm>
            <a:off x="1955962" y="3864529"/>
            <a:ext cx="946551" cy="153200"/>
            <a:chOff x="4404545" y="3301592"/>
            <a:chExt cx="782403" cy="129272"/>
          </a:xfrm>
        </p:grpSpPr>
        <p:sp>
          <p:nvSpPr>
            <p:cNvPr id="1447" name="Google Shape;1447;p5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58"/>
          <p:cNvGrpSpPr/>
          <p:nvPr/>
        </p:nvGrpSpPr>
        <p:grpSpPr>
          <a:xfrm>
            <a:off x="1955962" y="3603488"/>
            <a:ext cx="962257" cy="139127"/>
            <a:chOff x="4411970" y="3131459"/>
            <a:chExt cx="710520" cy="117397"/>
          </a:xfrm>
        </p:grpSpPr>
        <p:sp>
          <p:nvSpPr>
            <p:cNvPr id="1450" name="Google Shape;1450;p5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52" name="Google Shape;1452;p58"/>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58"/>
          <p:cNvGrpSpPr/>
          <p:nvPr/>
        </p:nvGrpSpPr>
        <p:grpSpPr>
          <a:xfrm>
            <a:off x="956107" y="3538282"/>
            <a:ext cx="823838" cy="458988"/>
            <a:chOff x="4411970" y="1801825"/>
            <a:chExt cx="734586" cy="409262"/>
          </a:xfrm>
        </p:grpSpPr>
        <p:sp>
          <p:nvSpPr>
            <p:cNvPr id="1454" name="Google Shape;1454;p5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58"/>
          <p:cNvGrpSpPr/>
          <p:nvPr/>
        </p:nvGrpSpPr>
        <p:grpSpPr>
          <a:xfrm>
            <a:off x="956107" y="4086708"/>
            <a:ext cx="856348" cy="212039"/>
            <a:chOff x="4411970" y="2233974"/>
            <a:chExt cx="763574" cy="189068"/>
          </a:xfrm>
        </p:grpSpPr>
        <p:sp>
          <p:nvSpPr>
            <p:cNvPr id="1457" name="Google Shape;1457;p58"/>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58"/>
          <p:cNvGrpSpPr/>
          <p:nvPr/>
        </p:nvGrpSpPr>
        <p:grpSpPr>
          <a:xfrm>
            <a:off x="3066303" y="2262044"/>
            <a:ext cx="511602" cy="511602"/>
            <a:chOff x="5681300" y="2527788"/>
            <a:chExt cx="805800" cy="805800"/>
          </a:xfrm>
        </p:grpSpPr>
        <p:sp>
          <p:nvSpPr>
            <p:cNvPr id="1460" name="Google Shape;1460;p58"/>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8"/>
          <p:cNvGrpSpPr/>
          <p:nvPr/>
        </p:nvGrpSpPr>
        <p:grpSpPr>
          <a:xfrm>
            <a:off x="3063497" y="3028627"/>
            <a:ext cx="513021" cy="512935"/>
            <a:chOff x="4049800" y="640400"/>
            <a:chExt cx="858900" cy="858900"/>
          </a:xfrm>
        </p:grpSpPr>
        <p:sp>
          <p:nvSpPr>
            <p:cNvPr id="1463" name="Google Shape;1463;p58"/>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58"/>
          <p:cNvGrpSpPr/>
          <p:nvPr/>
        </p:nvGrpSpPr>
        <p:grpSpPr>
          <a:xfrm>
            <a:off x="2980696" y="3680519"/>
            <a:ext cx="686489" cy="686585"/>
            <a:chOff x="5080188" y="927900"/>
            <a:chExt cx="961200" cy="961200"/>
          </a:xfrm>
        </p:grpSpPr>
        <p:sp>
          <p:nvSpPr>
            <p:cNvPr id="1466" name="Google Shape;1466;p58"/>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8"/>
          <p:cNvGrpSpPr/>
          <p:nvPr/>
        </p:nvGrpSpPr>
        <p:grpSpPr>
          <a:xfrm>
            <a:off x="3763848" y="3773248"/>
            <a:ext cx="510373" cy="510937"/>
            <a:chOff x="7508249" y="1522825"/>
            <a:chExt cx="1326332" cy="1322987"/>
          </a:xfrm>
        </p:grpSpPr>
        <p:sp>
          <p:nvSpPr>
            <p:cNvPr id="1475" name="Google Shape;1475;p58"/>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58"/>
          <p:cNvGrpSpPr/>
          <p:nvPr/>
        </p:nvGrpSpPr>
        <p:grpSpPr>
          <a:xfrm>
            <a:off x="4455441" y="3774653"/>
            <a:ext cx="492652" cy="503348"/>
            <a:chOff x="6039282" y="1042577"/>
            <a:chExt cx="734315" cy="731929"/>
          </a:xfrm>
        </p:grpSpPr>
        <p:sp>
          <p:nvSpPr>
            <p:cNvPr id="1486" name="Google Shape;1486;p5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58"/>
          <p:cNvGrpSpPr/>
          <p:nvPr/>
        </p:nvGrpSpPr>
        <p:grpSpPr>
          <a:xfrm>
            <a:off x="5095855" y="2270694"/>
            <a:ext cx="483304" cy="504902"/>
            <a:chOff x="1825800" y="1651625"/>
            <a:chExt cx="568125" cy="591775"/>
          </a:xfrm>
        </p:grpSpPr>
        <p:sp>
          <p:nvSpPr>
            <p:cNvPr id="1508" name="Google Shape;1508;p58"/>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58"/>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519" name="Google Shape;1519;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05" name="Google Shape;505;p32"/>
          <p:cNvSpPr txBox="1"/>
          <p:nvPr>
            <p:ph idx="2" type="title"/>
          </p:nvPr>
        </p:nvSpPr>
        <p:spPr>
          <a:xfrm>
            <a:off x="719975" y="1355775"/>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_01</a:t>
            </a:r>
            <a:endParaRPr/>
          </a:p>
        </p:txBody>
      </p:sp>
      <p:sp>
        <p:nvSpPr>
          <p:cNvPr id="506" name="Google Shape;506;p32"/>
          <p:cNvSpPr txBox="1"/>
          <p:nvPr>
            <p:ph idx="3" type="title"/>
          </p:nvPr>
        </p:nvSpPr>
        <p:spPr>
          <a:xfrm>
            <a:off x="719975" y="2884454"/>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_04</a:t>
            </a:r>
            <a:endParaRPr/>
          </a:p>
        </p:txBody>
      </p:sp>
      <p:sp>
        <p:nvSpPr>
          <p:cNvPr id="507" name="Google Shape;507;p32"/>
          <p:cNvSpPr txBox="1"/>
          <p:nvPr>
            <p:ph idx="4" type="title"/>
          </p:nvPr>
        </p:nvSpPr>
        <p:spPr>
          <a:xfrm>
            <a:off x="3419250" y="1355775"/>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_02</a:t>
            </a:r>
            <a:endParaRPr/>
          </a:p>
        </p:txBody>
      </p:sp>
      <p:sp>
        <p:nvSpPr>
          <p:cNvPr id="508" name="Google Shape;508;p32"/>
          <p:cNvSpPr txBox="1"/>
          <p:nvPr>
            <p:ph idx="5" type="title"/>
          </p:nvPr>
        </p:nvSpPr>
        <p:spPr>
          <a:xfrm>
            <a:off x="3419250" y="2884450"/>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_05</a:t>
            </a:r>
            <a:endParaRPr/>
          </a:p>
        </p:txBody>
      </p:sp>
      <p:sp>
        <p:nvSpPr>
          <p:cNvPr id="509" name="Google Shape;509;p32"/>
          <p:cNvSpPr txBox="1"/>
          <p:nvPr>
            <p:ph idx="6" type="title"/>
          </p:nvPr>
        </p:nvSpPr>
        <p:spPr>
          <a:xfrm>
            <a:off x="6118525" y="1355775"/>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_03</a:t>
            </a:r>
            <a:endParaRPr/>
          </a:p>
        </p:txBody>
      </p:sp>
      <p:sp>
        <p:nvSpPr>
          <p:cNvPr id="510" name="Google Shape;510;p32"/>
          <p:cNvSpPr txBox="1"/>
          <p:nvPr>
            <p:ph idx="7" type="title"/>
          </p:nvPr>
        </p:nvSpPr>
        <p:spPr>
          <a:xfrm>
            <a:off x="6118525" y="2884450"/>
            <a:ext cx="1021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_06</a:t>
            </a:r>
            <a:endParaRPr/>
          </a:p>
        </p:txBody>
      </p:sp>
      <p:sp>
        <p:nvSpPr>
          <p:cNvPr id="511" name="Google Shape;511;p32"/>
          <p:cNvSpPr txBox="1"/>
          <p:nvPr>
            <p:ph idx="1" type="subTitle"/>
          </p:nvPr>
        </p:nvSpPr>
        <p:spPr>
          <a:xfrm>
            <a:off x="719975" y="1976935"/>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 AND OBJECTIVES</a:t>
            </a:r>
            <a:endParaRPr/>
          </a:p>
        </p:txBody>
      </p:sp>
      <p:sp>
        <p:nvSpPr>
          <p:cNvPr id="512" name="Google Shape;512;p32"/>
          <p:cNvSpPr txBox="1"/>
          <p:nvPr>
            <p:ph idx="8" type="subTitle"/>
          </p:nvPr>
        </p:nvSpPr>
        <p:spPr>
          <a:xfrm>
            <a:off x="3419250" y="1976935"/>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AUDIENCE DEMOGRAPHICS</a:t>
            </a:r>
            <a:endParaRPr/>
          </a:p>
        </p:txBody>
      </p:sp>
      <p:sp>
        <p:nvSpPr>
          <p:cNvPr id="513" name="Google Shape;513;p32"/>
          <p:cNvSpPr txBox="1"/>
          <p:nvPr>
            <p:ph idx="9" type="subTitle"/>
          </p:nvPr>
        </p:nvSpPr>
        <p:spPr>
          <a:xfrm>
            <a:off x="6118525" y="1976935"/>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a:t>
            </a:r>
            <a:endParaRPr/>
          </a:p>
          <a:p>
            <a:pPr indent="0" lvl="0" marL="0" rtl="0" algn="l">
              <a:spcBef>
                <a:spcPts val="0"/>
              </a:spcBef>
              <a:spcAft>
                <a:spcPts val="0"/>
              </a:spcAft>
              <a:buNone/>
            </a:pPr>
            <a:r>
              <a:rPr lang="en"/>
              <a:t>IDEATION</a:t>
            </a:r>
            <a:endParaRPr/>
          </a:p>
        </p:txBody>
      </p:sp>
      <p:sp>
        <p:nvSpPr>
          <p:cNvPr id="514" name="Google Shape;514;p32"/>
          <p:cNvSpPr txBox="1"/>
          <p:nvPr>
            <p:ph idx="13" type="subTitle"/>
          </p:nvPr>
        </p:nvSpPr>
        <p:spPr>
          <a:xfrm>
            <a:off x="719975" y="3505660"/>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PLATFORMS</a:t>
            </a:r>
            <a:endParaRPr/>
          </a:p>
          <a:p>
            <a:pPr indent="0" lvl="0" marL="0" rtl="0" algn="l">
              <a:spcBef>
                <a:spcPts val="0"/>
              </a:spcBef>
              <a:spcAft>
                <a:spcPts val="0"/>
              </a:spcAft>
              <a:buNone/>
            </a:pPr>
            <a:r>
              <a:rPr lang="en"/>
              <a:t>AND SCHEDULING</a:t>
            </a:r>
            <a:endParaRPr/>
          </a:p>
        </p:txBody>
      </p:sp>
      <p:sp>
        <p:nvSpPr>
          <p:cNvPr id="515" name="Google Shape;515;p32"/>
          <p:cNvSpPr txBox="1"/>
          <p:nvPr>
            <p:ph idx="14" type="subTitle"/>
          </p:nvPr>
        </p:nvSpPr>
        <p:spPr>
          <a:xfrm>
            <a:off x="3419250" y="3505660"/>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MEASUREMENT</a:t>
            </a:r>
            <a:endParaRPr/>
          </a:p>
          <a:p>
            <a:pPr indent="0" lvl="0" marL="0" rtl="0" algn="l">
              <a:spcBef>
                <a:spcPts val="0"/>
              </a:spcBef>
              <a:spcAft>
                <a:spcPts val="0"/>
              </a:spcAft>
              <a:buNone/>
            </a:pPr>
            <a:r>
              <a:rPr lang="en"/>
              <a:t>AND EVALUATION</a:t>
            </a:r>
            <a:endParaRPr/>
          </a:p>
        </p:txBody>
      </p:sp>
      <p:sp>
        <p:nvSpPr>
          <p:cNvPr id="516" name="Google Shape;516;p32"/>
          <p:cNvSpPr txBox="1"/>
          <p:nvPr>
            <p:ph idx="15" type="subTitle"/>
          </p:nvPr>
        </p:nvSpPr>
        <p:spPr>
          <a:xfrm>
            <a:off x="6118525" y="3505660"/>
            <a:ext cx="2305500" cy="6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BUDGETING</a:t>
            </a:r>
            <a:endParaRPr/>
          </a:p>
          <a:p>
            <a:pPr indent="0" lvl="0" marL="0" rtl="0" algn="l">
              <a:spcBef>
                <a:spcPts val="0"/>
              </a:spcBef>
              <a:spcAft>
                <a:spcPts val="0"/>
              </a:spcAft>
              <a:buNone/>
            </a:pPr>
            <a:r>
              <a:rPr lang="en"/>
              <a:t>AND PLANNING</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grpSp>
        <p:nvGrpSpPr>
          <p:cNvPr id="1524" name="Google Shape;1524;p59"/>
          <p:cNvGrpSpPr/>
          <p:nvPr/>
        </p:nvGrpSpPr>
        <p:grpSpPr>
          <a:xfrm>
            <a:off x="722059" y="955168"/>
            <a:ext cx="2492868" cy="1379876"/>
            <a:chOff x="2654821" y="2311071"/>
            <a:chExt cx="2279715" cy="1262120"/>
          </a:xfrm>
        </p:grpSpPr>
        <p:grpSp>
          <p:nvGrpSpPr>
            <p:cNvPr id="1525" name="Google Shape;1525;p59"/>
            <p:cNvGrpSpPr/>
            <p:nvPr/>
          </p:nvGrpSpPr>
          <p:grpSpPr>
            <a:xfrm>
              <a:off x="4034269" y="2840745"/>
              <a:ext cx="40212" cy="36437"/>
              <a:chOff x="4293400" y="2574725"/>
              <a:chExt cx="84425" cy="80100"/>
            </a:xfrm>
          </p:grpSpPr>
          <p:sp>
            <p:nvSpPr>
              <p:cNvPr id="1526" name="Google Shape;1526;p5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527" name="Google Shape;1527;p5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9"/>
            <p:cNvGrpSpPr/>
            <p:nvPr/>
          </p:nvGrpSpPr>
          <p:grpSpPr>
            <a:xfrm>
              <a:off x="3894606" y="2334874"/>
              <a:ext cx="913198" cy="518984"/>
              <a:chOff x="4000175" y="1462675"/>
              <a:chExt cx="1917275" cy="1140875"/>
            </a:xfrm>
          </p:grpSpPr>
          <p:sp>
            <p:nvSpPr>
              <p:cNvPr id="1529" name="Google Shape;1529;p5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530" name="Google Shape;1530;p59"/>
              <p:cNvGrpSpPr/>
              <p:nvPr/>
            </p:nvGrpSpPr>
            <p:grpSpPr>
              <a:xfrm>
                <a:off x="4000175" y="1462675"/>
                <a:ext cx="1917275" cy="1140875"/>
                <a:chOff x="4000175" y="1462675"/>
                <a:chExt cx="1917275" cy="1140875"/>
              </a:xfrm>
            </p:grpSpPr>
            <p:sp>
              <p:nvSpPr>
                <p:cNvPr id="1531" name="Google Shape;1531;p5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532" name="Google Shape;1532;p5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6" name="Google Shape;1536;p5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7" name="Google Shape;1537;p59"/>
            <p:cNvGrpSpPr/>
            <p:nvPr/>
          </p:nvGrpSpPr>
          <p:grpSpPr>
            <a:xfrm>
              <a:off x="3875768" y="2846704"/>
              <a:ext cx="44796" cy="47366"/>
              <a:chOff x="3960625" y="2587825"/>
              <a:chExt cx="94050" cy="104125"/>
            </a:xfrm>
          </p:grpSpPr>
          <p:sp>
            <p:nvSpPr>
              <p:cNvPr id="1538" name="Google Shape;1538;p5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39" name="Google Shape;1539;p5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59"/>
            <p:cNvGrpSpPr/>
            <p:nvPr/>
          </p:nvGrpSpPr>
          <p:grpSpPr>
            <a:xfrm>
              <a:off x="3782759" y="2807162"/>
              <a:ext cx="82686" cy="85487"/>
              <a:chOff x="3765350" y="2500900"/>
              <a:chExt cx="173600" cy="187925"/>
            </a:xfrm>
          </p:grpSpPr>
          <p:sp>
            <p:nvSpPr>
              <p:cNvPr id="1541" name="Google Shape;1541;p5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42" name="Google Shape;1542;p5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59"/>
            <p:cNvGrpSpPr/>
            <p:nvPr/>
          </p:nvGrpSpPr>
          <p:grpSpPr>
            <a:xfrm>
              <a:off x="3775674" y="2798496"/>
              <a:ext cx="40545" cy="23564"/>
              <a:chOff x="3750475" y="2481850"/>
              <a:chExt cx="85125" cy="51800"/>
            </a:xfrm>
          </p:grpSpPr>
          <p:sp>
            <p:nvSpPr>
              <p:cNvPr id="1548" name="Google Shape;1548;p5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50" name="Google Shape;1550;p59"/>
            <p:cNvGrpSpPr/>
            <p:nvPr/>
          </p:nvGrpSpPr>
          <p:grpSpPr>
            <a:xfrm>
              <a:off x="3716946" y="2776024"/>
              <a:ext cx="81971" cy="76912"/>
              <a:chOff x="3627175" y="2432450"/>
              <a:chExt cx="172100" cy="169075"/>
            </a:xfrm>
          </p:grpSpPr>
          <p:sp>
            <p:nvSpPr>
              <p:cNvPr id="1551" name="Google Shape;1551;p5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53" name="Google Shape;1553;p5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54" name="Google Shape;1554;p59"/>
            <p:cNvGrpSpPr/>
            <p:nvPr/>
          </p:nvGrpSpPr>
          <p:grpSpPr>
            <a:xfrm>
              <a:off x="3685682" y="2845624"/>
              <a:ext cx="29311" cy="45055"/>
              <a:chOff x="3561536" y="2585450"/>
              <a:chExt cx="61539" cy="99045"/>
            </a:xfrm>
          </p:grpSpPr>
          <p:sp>
            <p:nvSpPr>
              <p:cNvPr id="1555" name="Google Shape;1555;p5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57" name="Google Shape;1557;p59"/>
            <p:cNvGrpSpPr/>
            <p:nvPr/>
          </p:nvGrpSpPr>
          <p:grpSpPr>
            <a:xfrm>
              <a:off x="3849905" y="2572252"/>
              <a:ext cx="74339" cy="119559"/>
              <a:chOff x="3906325" y="1984500"/>
              <a:chExt cx="156075" cy="262825"/>
            </a:xfrm>
          </p:grpSpPr>
          <p:sp>
            <p:nvSpPr>
              <p:cNvPr id="1558" name="Google Shape;1558;p5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59" name="Google Shape;1559;p5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59"/>
            <p:cNvGrpSpPr/>
            <p:nvPr/>
          </p:nvGrpSpPr>
          <p:grpSpPr>
            <a:xfrm>
              <a:off x="2654821" y="2414345"/>
              <a:ext cx="667570" cy="558731"/>
              <a:chOff x="1397225" y="1637375"/>
              <a:chExt cx="1401575" cy="1228250"/>
            </a:xfrm>
          </p:grpSpPr>
          <p:sp>
            <p:nvSpPr>
              <p:cNvPr id="1561" name="Google Shape;1561;p5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62" name="Google Shape;1562;p59"/>
              <p:cNvGrpSpPr/>
              <p:nvPr/>
            </p:nvGrpSpPr>
            <p:grpSpPr>
              <a:xfrm>
                <a:off x="1397225" y="1637375"/>
                <a:ext cx="1398775" cy="1228250"/>
                <a:chOff x="1397225" y="1637375"/>
                <a:chExt cx="1398775" cy="1228250"/>
              </a:xfrm>
            </p:grpSpPr>
            <p:sp>
              <p:nvSpPr>
                <p:cNvPr id="1563" name="Google Shape;1563;p5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5" name="Google Shape;1565;p59"/>
            <p:cNvGrpSpPr/>
            <p:nvPr/>
          </p:nvGrpSpPr>
          <p:grpSpPr>
            <a:xfrm>
              <a:off x="3230417" y="3103734"/>
              <a:ext cx="282982" cy="280332"/>
              <a:chOff x="2605700" y="3152850"/>
              <a:chExt cx="594125" cy="616250"/>
            </a:xfrm>
          </p:grpSpPr>
          <p:sp>
            <p:nvSpPr>
              <p:cNvPr id="1566" name="Google Shape;1566;p5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67" name="Google Shape;1567;p5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568" name="Google Shape;1568;p59"/>
            <p:cNvGrpSpPr/>
            <p:nvPr/>
          </p:nvGrpSpPr>
          <p:grpSpPr>
            <a:xfrm>
              <a:off x="3265985" y="3226989"/>
              <a:ext cx="87151" cy="346202"/>
              <a:chOff x="2680375" y="3423800"/>
              <a:chExt cx="182975" cy="761050"/>
            </a:xfrm>
          </p:grpSpPr>
          <p:sp>
            <p:nvSpPr>
              <p:cNvPr id="1569" name="Google Shape;1569;p5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70" name="Google Shape;1570;p5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59"/>
            <p:cNvGrpSpPr/>
            <p:nvPr/>
          </p:nvGrpSpPr>
          <p:grpSpPr>
            <a:xfrm>
              <a:off x="3855466" y="3289811"/>
              <a:ext cx="112514" cy="94210"/>
              <a:chOff x="3918000" y="3561900"/>
              <a:chExt cx="236225" cy="207100"/>
            </a:xfrm>
          </p:grpSpPr>
          <p:sp>
            <p:nvSpPr>
              <p:cNvPr id="1572" name="Google Shape;1572;p5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73" name="Google Shape;1573;p5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5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577" name="Google Shape;1577;p59"/>
            <p:cNvGrpSpPr/>
            <p:nvPr/>
          </p:nvGrpSpPr>
          <p:grpSpPr>
            <a:xfrm>
              <a:off x="2905224" y="2311071"/>
              <a:ext cx="596721" cy="528992"/>
              <a:chOff x="1922950" y="1410350"/>
              <a:chExt cx="1252825" cy="1162875"/>
            </a:xfrm>
          </p:grpSpPr>
          <p:sp>
            <p:nvSpPr>
              <p:cNvPr id="1578" name="Google Shape;1578;p5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594" name="Google Shape;1594;p5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14" name="Google Shape;1614;p5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5" name="Google Shape;1615;p5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59"/>
            <p:cNvGrpSpPr/>
            <p:nvPr/>
          </p:nvGrpSpPr>
          <p:grpSpPr>
            <a:xfrm>
              <a:off x="3280929" y="3294542"/>
              <a:ext cx="109894" cy="272224"/>
              <a:chOff x="2711750" y="3572300"/>
              <a:chExt cx="230725" cy="598425"/>
            </a:xfrm>
          </p:grpSpPr>
          <p:sp>
            <p:nvSpPr>
              <p:cNvPr id="1617" name="Google Shape;1617;p5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 name="Google Shape;1619;p5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0" name="Google Shape;1620;p59"/>
            <p:cNvGrpSpPr/>
            <p:nvPr/>
          </p:nvGrpSpPr>
          <p:grpSpPr>
            <a:xfrm>
              <a:off x="3790439" y="2408636"/>
              <a:ext cx="73017" cy="75684"/>
              <a:chOff x="3781475" y="1624825"/>
              <a:chExt cx="153300" cy="166375"/>
            </a:xfrm>
          </p:grpSpPr>
          <p:sp>
            <p:nvSpPr>
              <p:cNvPr id="1621" name="Google Shape;1621;p5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 name="Google Shape;1625;p5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2" name="Google Shape;1632;p59"/>
            <p:cNvGrpSpPr/>
            <p:nvPr/>
          </p:nvGrpSpPr>
          <p:grpSpPr>
            <a:xfrm>
              <a:off x="4403342" y="3107749"/>
              <a:ext cx="316680" cy="101374"/>
              <a:chOff x="5068275" y="3161675"/>
              <a:chExt cx="664875" cy="222850"/>
            </a:xfrm>
          </p:grpSpPr>
          <p:sp>
            <p:nvSpPr>
              <p:cNvPr id="1633" name="Google Shape;1633;p5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 name="Google Shape;1637;p5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6" name="Google Shape;1666;p59"/>
            <p:cNvGrpSpPr/>
            <p:nvPr/>
          </p:nvGrpSpPr>
          <p:grpSpPr>
            <a:xfrm>
              <a:off x="3697513" y="2707266"/>
              <a:ext cx="59549" cy="79733"/>
              <a:chOff x="3586375" y="2281300"/>
              <a:chExt cx="125025" cy="175275"/>
            </a:xfrm>
          </p:grpSpPr>
          <p:sp>
            <p:nvSpPr>
              <p:cNvPr id="1667" name="Google Shape;1667;p5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9" name="Google Shape;1669;p5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 name="Google Shape;1670;p59"/>
            <p:cNvGrpSpPr/>
            <p:nvPr/>
          </p:nvGrpSpPr>
          <p:grpSpPr>
            <a:xfrm>
              <a:off x="4513224" y="3221724"/>
              <a:ext cx="274563" cy="280321"/>
              <a:chOff x="5298975" y="3412225"/>
              <a:chExt cx="576450" cy="616225"/>
            </a:xfrm>
          </p:grpSpPr>
          <p:sp>
            <p:nvSpPr>
              <p:cNvPr id="1671" name="Google Shape;1671;p5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72" name="Google Shape;1672;p5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59"/>
            <p:cNvGrpSpPr/>
            <p:nvPr/>
          </p:nvGrpSpPr>
          <p:grpSpPr>
            <a:xfrm>
              <a:off x="4824403" y="3421846"/>
              <a:ext cx="110132" cy="130647"/>
              <a:chOff x="5952300" y="3852150"/>
              <a:chExt cx="231225" cy="287200"/>
            </a:xfrm>
          </p:grpSpPr>
          <p:sp>
            <p:nvSpPr>
              <p:cNvPr id="1674" name="Google Shape;1674;p5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6" name="Google Shape;1676;p5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4" name="Google Shape;1684;p59"/>
            <p:cNvGrpSpPr/>
            <p:nvPr/>
          </p:nvGrpSpPr>
          <p:grpSpPr>
            <a:xfrm>
              <a:off x="4295710" y="3079670"/>
              <a:ext cx="14968" cy="27135"/>
              <a:chOff x="4842300" y="3099950"/>
              <a:chExt cx="31425" cy="59650"/>
            </a:xfrm>
          </p:grpSpPr>
          <p:sp>
            <p:nvSpPr>
              <p:cNvPr id="1685" name="Google Shape;1685;p5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9" name="Google Shape;1689;p5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7" name="Google Shape;1697;p59"/>
            <p:cNvGrpSpPr/>
            <p:nvPr/>
          </p:nvGrpSpPr>
          <p:grpSpPr>
            <a:xfrm>
              <a:off x="3831056" y="2816010"/>
              <a:ext cx="37378" cy="27612"/>
              <a:chOff x="3866750" y="2520350"/>
              <a:chExt cx="78475" cy="60700"/>
            </a:xfrm>
          </p:grpSpPr>
          <p:sp>
            <p:nvSpPr>
              <p:cNvPr id="1698" name="Google Shape;1698;p5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5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19" name="Google Shape;1719;p5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31" name="Google Shape;1731;p5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 name="Google Shape;1744;p59"/>
            <p:cNvGrpSpPr/>
            <p:nvPr/>
          </p:nvGrpSpPr>
          <p:grpSpPr>
            <a:xfrm>
              <a:off x="3632736" y="3051591"/>
              <a:ext cx="63288" cy="45217"/>
              <a:chOff x="3450375" y="3038225"/>
              <a:chExt cx="132875" cy="99400"/>
            </a:xfrm>
          </p:grpSpPr>
          <p:sp>
            <p:nvSpPr>
              <p:cNvPr id="1745" name="Google Shape;1745;p5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 name="Google Shape;1747;p5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56" name="Google Shape;1756;p5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66" name="Google Shape;1766;p5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72" name="Google Shape;1772;p5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9"/>
          <p:cNvGrpSpPr/>
          <p:nvPr/>
        </p:nvGrpSpPr>
        <p:grpSpPr>
          <a:xfrm>
            <a:off x="719116" y="2850945"/>
            <a:ext cx="2622876" cy="1333540"/>
            <a:chOff x="238125" y="1038125"/>
            <a:chExt cx="7146800" cy="3633625"/>
          </a:xfrm>
        </p:grpSpPr>
        <p:sp>
          <p:nvSpPr>
            <p:cNvPr id="1783" name="Google Shape;1783;p5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5" name="Google Shape;3355;p59"/>
          <p:cNvGrpSpPr/>
          <p:nvPr/>
        </p:nvGrpSpPr>
        <p:grpSpPr>
          <a:xfrm>
            <a:off x="5834044" y="993055"/>
            <a:ext cx="2590840" cy="1380235"/>
            <a:chOff x="233350" y="949250"/>
            <a:chExt cx="7137300" cy="3802300"/>
          </a:xfrm>
        </p:grpSpPr>
        <p:sp>
          <p:nvSpPr>
            <p:cNvPr id="3356" name="Google Shape;3356;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59"/>
          <p:cNvGrpSpPr/>
          <p:nvPr/>
        </p:nvGrpSpPr>
        <p:grpSpPr>
          <a:xfrm>
            <a:off x="7648473" y="3037828"/>
            <a:ext cx="104231" cy="320340"/>
            <a:chOff x="7564426" y="3224343"/>
            <a:chExt cx="119985" cy="368801"/>
          </a:xfrm>
        </p:grpSpPr>
        <p:sp>
          <p:nvSpPr>
            <p:cNvPr id="3408" name="Google Shape;3408;p5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59"/>
          <p:cNvGrpSpPr/>
          <p:nvPr/>
        </p:nvGrpSpPr>
        <p:grpSpPr>
          <a:xfrm>
            <a:off x="7347962" y="3031929"/>
            <a:ext cx="189489" cy="332132"/>
            <a:chOff x="8370831" y="3202002"/>
            <a:chExt cx="218129" cy="382376"/>
          </a:xfrm>
        </p:grpSpPr>
        <p:sp>
          <p:nvSpPr>
            <p:cNvPr id="3411" name="Google Shape;3411;p5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59"/>
          <p:cNvGrpSpPr/>
          <p:nvPr/>
        </p:nvGrpSpPr>
        <p:grpSpPr>
          <a:xfrm>
            <a:off x="8071351" y="3443061"/>
            <a:ext cx="309429" cy="267000"/>
            <a:chOff x="6742064" y="3750480"/>
            <a:chExt cx="399315" cy="344560"/>
          </a:xfrm>
        </p:grpSpPr>
        <p:sp>
          <p:nvSpPr>
            <p:cNvPr id="3414" name="Google Shape;3414;p5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6" name="Google Shape;3416;p59"/>
          <p:cNvGrpSpPr/>
          <p:nvPr/>
        </p:nvGrpSpPr>
        <p:grpSpPr>
          <a:xfrm>
            <a:off x="7610370" y="3794109"/>
            <a:ext cx="180437" cy="281608"/>
            <a:chOff x="7248525" y="3739696"/>
            <a:chExt cx="230531" cy="359790"/>
          </a:xfrm>
        </p:grpSpPr>
        <p:sp>
          <p:nvSpPr>
            <p:cNvPr id="3417" name="Google Shape;3417;p5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59"/>
          <p:cNvGrpSpPr/>
          <p:nvPr/>
        </p:nvGrpSpPr>
        <p:grpSpPr>
          <a:xfrm>
            <a:off x="7856289" y="3437333"/>
            <a:ext cx="162896" cy="278710"/>
            <a:chOff x="7601242" y="3729267"/>
            <a:chExt cx="222566" cy="380803"/>
          </a:xfrm>
        </p:grpSpPr>
        <p:sp>
          <p:nvSpPr>
            <p:cNvPr id="3420" name="Google Shape;3420;p5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2" name="Google Shape;3422;p59"/>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3" name="Google Shape;3423;p59"/>
          <p:cNvGrpSpPr/>
          <p:nvPr/>
        </p:nvGrpSpPr>
        <p:grpSpPr>
          <a:xfrm>
            <a:off x="7345935" y="3438473"/>
            <a:ext cx="193543" cy="275990"/>
            <a:chOff x="8304647" y="3738687"/>
            <a:chExt cx="225076" cy="320956"/>
          </a:xfrm>
        </p:grpSpPr>
        <p:sp>
          <p:nvSpPr>
            <p:cNvPr id="3424" name="Google Shape;3424;p5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59"/>
          <p:cNvGrpSpPr/>
          <p:nvPr/>
        </p:nvGrpSpPr>
        <p:grpSpPr>
          <a:xfrm>
            <a:off x="7618427" y="3438473"/>
            <a:ext cx="178492" cy="275990"/>
            <a:chOff x="8615101" y="3738687"/>
            <a:chExt cx="207573" cy="320956"/>
          </a:xfrm>
        </p:grpSpPr>
        <p:sp>
          <p:nvSpPr>
            <p:cNvPr id="3428" name="Google Shape;3428;p5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1" name="Google Shape;3431;p59"/>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2" name="Google Shape;3432;p59"/>
          <p:cNvGrpSpPr/>
          <p:nvPr/>
        </p:nvGrpSpPr>
        <p:grpSpPr>
          <a:xfrm>
            <a:off x="6013132" y="3559961"/>
            <a:ext cx="557671" cy="511283"/>
            <a:chOff x="6015419" y="3716859"/>
            <a:chExt cx="557671" cy="511283"/>
          </a:xfrm>
        </p:grpSpPr>
        <p:sp>
          <p:nvSpPr>
            <p:cNvPr id="3433" name="Google Shape;3433;p5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4" name="Google Shape;3434;p59"/>
            <p:cNvGrpSpPr/>
            <p:nvPr/>
          </p:nvGrpSpPr>
          <p:grpSpPr>
            <a:xfrm>
              <a:off x="6036094" y="3716980"/>
              <a:ext cx="529860" cy="510468"/>
              <a:chOff x="6036094" y="3716980"/>
              <a:chExt cx="529860" cy="510468"/>
            </a:xfrm>
          </p:grpSpPr>
          <p:sp>
            <p:nvSpPr>
              <p:cNvPr id="3435" name="Google Shape;3435;p5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5" name="Google Shape;3445;p59"/>
          <p:cNvGrpSpPr/>
          <p:nvPr/>
        </p:nvGrpSpPr>
        <p:grpSpPr>
          <a:xfrm>
            <a:off x="6642017" y="2916730"/>
            <a:ext cx="576302" cy="511871"/>
            <a:chOff x="6644304" y="3073628"/>
            <a:chExt cx="576302" cy="511871"/>
          </a:xfrm>
        </p:grpSpPr>
        <p:sp>
          <p:nvSpPr>
            <p:cNvPr id="3446" name="Google Shape;3446;p5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7" name="Google Shape;3447;p59"/>
            <p:cNvGrpSpPr/>
            <p:nvPr/>
          </p:nvGrpSpPr>
          <p:grpSpPr>
            <a:xfrm>
              <a:off x="6712169" y="3085440"/>
              <a:ext cx="481622" cy="494913"/>
              <a:chOff x="6712169" y="3085440"/>
              <a:chExt cx="481622" cy="494913"/>
            </a:xfrm>
          </p:grpSpPr>
          <p:sp>
            <p:nvSpPr>
              <p:cNvPr id="3448" name="Google Shape;3448;p5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3" name="Google Shape;3453;p5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6" name="Google Shape;3456;p59"/>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7" name="Google Shape;3457;p59"/>
          <p:cNvGrpSpPr/>
          <p:nvPr/>
        </p:nvGrpSpPr>
        <p:grpSpPr>
          <a:xfrm>
            <a:off x="6649868" y="3559725"/>
            <a:ext cx="560631" cy="511352"/>
            <a:chOff x="6652154" y="3716623"/>
            <a:chExt cx="560631" cy="511352"/>
          </a:xfrm>
        </p:grpSpPr>
        <p:sp>
          <p:nvSpPr>
            <p:cNvPr id="3458" name="Google Shape;3458;p5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9" name="Google Shape;3459;p59"/>
            <p:cNvGrpSpPr/>
            <p:nvPr/>
          </p:nvGrpSpPr>
          <p:grpSpPr>
            <a:xfrm>
              <a:off x="6669657" y="3716715"/>
              <a:ext cx="466779" cy="464290"/>
              <a:chOff x="6669657" y="3716715"/>
              <a:chExt cx="466779" cy="464290"/>
            </a:xfrm>
          </p:grpSpPr>
          <p:sp>
            <p:nvSpPr>
              <p:cNvPr id="3460" name="Google Shape;3460;p5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3" name="Google Shape;3473;p59"/>
          <p:cNvGrpSpPr/>
          <p:nvPr/>
        </p:nvGrpSpPr>
        <p:grpSpPr>
          <a:xfrm>
            <a:off x="7843959" y="3841134"/>
            <a:ext cx="187557" cy="187557"/>
            <a:chOff x="8565775" y="671075"/>
            <a:chExt cx="441000" cy="441000"/>
          </a:xfrm>
        </p:grpSpPr>
        <p:sp>
          <p:nvSpPr>
            <p:cNvPr id="3474" name="Google Shape;3474;p5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6" name="Google Shape;3476;p59"/>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9"/>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8" name="Google Shape;3478;p59"/>
          <p:cNvGrpSpPr/>
          <p:nvPr/>
        </p:nvGrpSpPr>
        <p:grpSpPr>
          <a:xfrm>
            <a:off x="5997814" y="2919352"/>
            <a:ext cx="587871" cy="512373"/>
            <a:chOff x="6000100" y="3076250"/>
            <a:chExt cx="587871" cy="512373"/>
          </a:xfrm>
        </p:grpSpPr>
        <p:sp>
          <p:nvSpPr>
            <p:cNvPr id="3479" name="Google Shape;3479;p5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0" name="Google Shape;3480;p59"/>
            <p:cNvGrpSpPr/>
            <p:nvPr/>
          </p:nvGrpSpPr>
          <p:grpSpPr>
            <a:xfrm>
              <a:off x="6031360" y="3076713"/>
              <a:ext cx="539107" cy="480965"/>
              <a:chOff x="6031360" y="3076713"/>
              <a:chExt cx="539107" cy="480965"/>
            </a:xfrm>
          </p:grpSpPr>
          <p:sp>
            <p:nvSpPr>
              <p:cNvPr id="3481" name="Google Shape;3481;p5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88" name="Google Shape;3488;p59"/>
          <p:cNvGrpSpPr/>
          <p:nvPr/>
        </p:nvGrpSpPr>
        <p:grpSpPr>
          <a:xfrm>
            <a:off x="3369305" y="938716"/>
            <a:ext cx="2310381" cy="1488888"/>
            <a:chOff x="229225" y="549050"/>
            <a:chExt cx="7161750" cy="4615275"/>
          </a:xfrm>
        </p:grpSpPr>
        <p:sp>
          <p:nvSpPr>
            <p:cNvPr id="3489" name="Google Shape;3489;p5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59"/>
          <p:cNvGrpSpPr/>
          <p:nvPr/>
        </p:nvGrpSpPr>
        <p:grpSpPr>
          <a:xfrm>
            <a:off x="3514723" y="2830563"/>
            <a:ext cx="2310282" cy="1374222"/>
            <a:chOff x="238125" y="732525"/>
            <a:chExt cx="7130500" cy="4241425"/>
          </a:xfrm>
        </p:grpSpPr>
        <p:sp>
          <p:nvSpPr>
            <p:cNvPr id="3607" name="Google Shape;3607;p5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4" name="Shape 3724"/>
        <p:cNvGrpSpPr/>
        <p:nvPr/>
      </p:nvGrpSpPr>
      <p:grpSpPr>
        <a:xfrm>
          <a:off x="0" y="0"/>
          <a:ext cx="0" cy="0"/>
          <a:chOff x="0" y="0"/>
          <a:chExt cx="0" cy="0"/>
        </a:xfrm>
      </p:grpSpPr>
      <p:grpSp>
        <p:nvGrpSpPr>
          <p:cNvPr id="3725" name="Google Shape;3725;p60"/>
          <p:cNvGrpSpPr/>
          <p:nvPr/>
        </p:nvGrpSpPr>
        <p:grpSpPr>
          <a:xfrm>
            <a:off x="725414" y="969763"/>
            <a:ext cx="2507799" cy="206239"/>
            <a:chOff x="106648" y="895722"/>
            <a:chExt cx="4481413" cy="374300"/>
          </a:xfrm>
        </p:grpSpPr>
        <p:grpSp>
          <p:nvGrpSpPr>
            <p:cNvPr id="3726" name="Google Shape;3726;p60"/>
            <p:cNvGrpSpPr/>
            <p:nvPr/>
          </p:nvGrpSpPr>
          <p:grpSpPr>
            <a:xfrm>
              <a:off x="2233276" y="895722"/>
              <a:ext cx="1082667" cy="223591"/>
              <a:chOff x="4808316" y="2800065"/>
              <a:chExt cx="1999386" cy="412910"/>
            </a:xfrm>
          </p:grpSpPr>
          <p:sp>
            <p:nvSpPr>
              <p:cNvPr id="3727" name="Google Shape;3727;p6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8" name="Google Shape;3728;p60"/>
              <p:cNvGrpSpPr/>
              <p:nvPr/>
            </p:nvGrpSpPr>
            <p:grpSpPr>
              <a:xfrm>
                <a:off x="4808316" y="2800065"/>
                <a:ext cx="92400" cy="411825"/>
                <a:chOff x="845575" y="2563700"/>
                <a:chExt cx="92400" cy="411825"/>
              </a:xfrm>
            </p:grpSpPr>
            <p:cxnSp>
              <p:nvCxnSpPr>
                <p:cNvPr id="3729" name="Google Shape;3729;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30" name="Google Shape;3730;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1" name="Google Shape;3731;p60"/>
            <p:cNvGrpSpPr/>
            <p:nvPr/>
          </p:nvGrpSpPr>
          <p:grpSpPr>
            <a:xfrm>
              <a:off x="106648" y="895722"/>
              <a:ext cx="1088401" cy="223591"/>
              <a:chOff x="881025" y="2800065"/>
              <a:chExt cx="2009975" cy="412910"/>
            </a:xfrm>
          </p:grpSpPr>
          <p:sp>
            <p:nvSpPr>
              <p:cNvPr id="3732" name="Google Shape;3732;p6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3" name="Google Shape;3733;p60"/>
              <p:cNvGrpSpPr/>
              <p:nvPr/>
            </p:nvGrpSpPr>
            <p:grpSpPr>
              <a:xfrm>
                <a:off x="881025" y="2800065"/>
                <a:ext cx="92400" cy="411825"/>
                <a:chOff x="845575" y="2563700"/>
                <a:chExt cx="92400" cy="411825"/>
              </a:xfrm>
            </p:grpSpPr>
            <p:cxnSp>
              <p:nvCxnSpPr>
                <p:cNvPr id="3734" name="Google Shape;3734;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35" name="Google Shape;3735;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6" name="Google Shape;3736;p60"/>
            <p:cNvGrpSpPr/>
            <p:nvPr/>
          </p:nvGrpSpPr>
          <p:grpSpPr>
            <a:xfrm>
              <a:off x="1172346" y="1047018"/>
              <a:ext cx="1083151" cy="223003"/>
              <a:chOff x="2849073" y="3079467"/>
              <a:chExt cx="2000279" cy="411825"/>
            </a:xfrm>
          </p:grpSpPr>
          <p:sp>
            <p:nvSpPr>
              <p:cNvPr id="3737" name="Google Shape;3737;p6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8" name="Google Shape;3738;p60"/>
              <p:cNvGrpSpPr/>
              <p:nvPr/>
            </p:nvGrpSpPr>
            <p:grpSpPr>
              <a:xfrm rot="10800000">
                <a:off x="2849073" y="3079467"/>
                <a:ext cx="92400" cy="411825"/>
                <a:chOff x="2070100" y="2563700"/>
                <a:chExt cx="92400" cy="411825"/>
              </a:xfrm>
            </p:grpSpPr>
            <p:cxnSp>
              <p:nvCxnSpPr>
                <p:cNvPr id="3739" name="Google Shape;3739;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40" name="Google Shape;3740;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1" name="Google Shape;3741;p60"/>
            <p:cNvGrpSpPr/>
            <p:nvPr/>
          </p:nvGrpSpPr>
          <p:grpSpPr>
            <a:xfrm>
              <a:off x="3290132" y="1047018"/>
              <a:ext cx="1297929" cy="223003"/>
              <a:chOff x="6760035" y="3079467"/>
              <a:chExt cx="2396914" cy="411825"/>
            </a:xfrm>
          </p:grpSpPr>
          <p:sp>
            <p:nvSpPr>
              <p:cNvPr id="3742" name="Google Shape;3742;p6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3" name="Google Shape;3743;p60"/>
              <p:cNvGrpSpPr/>
              <p:nvPr/>
            </p:nvGrpSpPr>
            <p:grpSpPr>
              <a:xfrm rot="10800000">
                <a:off x="6760035" y="3079467"/>
                <a:ext cx="92400" cy="411825"/>
                <a:chOff x="2070100" y="2563700"/>
                <a:chExt cx="92400" cy="411825"/>
              </a:xfrm>
            </p:grpSpPr>
            <p:cxnSp>
              <p:nvCxnSpPr>
                <p:cNvPr id="3744" name="Google Shape;3744;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45" name="Google Shape;3745;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46" name="Google Shape;3746;p60"/>
          <p:cNvGrpSpPr/>
          <p:nvPr/>
        </p:nvGrpSpPr>
        <p:grpSpPr>
          <a:xfrm>
            <a:off x="2143176" y="3369134"/>
            <a:ext cx="1086701" cy="799429"/>
            <a:chOff x="2183288" y="3555572"/>
            <a:chExt cx="1136241" cy="835873"/>
          </a:xfrm>
        </p:grpSpPr>
        <p:sp>
          <p:nvSpPr>
            <p:cNvPr id="3747" name="Google Shape;3747;p6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8" name="Google Shape;3748;p60"/>
            <p:cNvGrpSpPr/>
            <p:nvPr/>
          </p:nvGrpSpPr>
          <p:grpSpPr>
            <a:xfrm>
              <a:off x="2205895" y="3637269"/>
              <a:ext cx="1089848" cy="724993"/>
              <a:chOff x="2205895" y="3637269"/>
              <a:chExt cx="1089848" cy="724993"/>
            </a:xfrm>
          </p:grpSpPr>
          <p:sp>
            <p:nvSpPr>
              <p:cNvPr id="3749" name="Google Shape;3749;p6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5" name="Google Shape;3755;p6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6" name="Google Shape;3756;p6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57" name="Google Shape;3757;p60"/>
            <p:cNvGrpSpPr/>
            <p:nvPr/>
          </p:nvGrpSpPr>
          <p:grpSpPr>
            <a:xfrm>
              <a:off x="3173850" y="3779426"/>
              <a:ext cx="145679" cy="70048"/>
              <a:chOff x="3173850" y="3779426"/>
              <a:chExt cx="145679" cy="70048"/>
            </a:xfrm>
          </p:grpSpPr>
          <p:cxnSp>
            <p:nvCxnSpPr>
              <p:cNvPr id="3758" name="Google Shape;3758;p6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759" name="Google Shape;3759;p6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60"/>
            <p:cNvGrpSpPr/>
            <p:nvPr/>
          </p:nvGrpSpPr>
          <p:grpSpPr>
            <a:xfrm>
              <a:off x="2183288" y="4139483"/>
              <a:ext cx="145133" cy="70048"/>
              <a:chOff x="2183288" y="4139483"/>
              <a:chExt cx="145133" cy="70048"/>
            </a:xfrm>
          </p:grpSpPr>
          <p:cxnSp>
            <p:nvCxnSpPr>
              <p:cNvPr id="3761" name="Google Shape;3761;p6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762" name="Google Shape;3762;p6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3" name="Google Shape;3763;p6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4" name="Google Shape;3764;p6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65" name="Google Shape;3765;p60"/>
            <p:cNvGrpSpPr/>
            <p:nvPr/>
          </p:nvGrpSpPr>
          <p:grpSpPr>
            <a:xfrm>
              <a:off x="2943836" y="4268886"/>
              <a:ext cx="60717" cy="122559"/>
              <a:chOff x="2943836" y="4268886"/>
              <a:chExt cx="60717" cy="122559"/>
            </a:xfrm>
          </p:grpSpPr>
          <p:sp>
            <p:nvSpPr>
              <p:cNvPr id="3766" name="Google Shape;3766;p6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7" name="Google Shape;3767;p6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768" name="Google Shape;3768;p60"/>
          <p:cNvGrpSpPr/>
          <p:nvPr/>
        </p:nvGrpSpPr>
        <p:grpSpPr>
          <a:xfrm>
            <a:off x="3406121" y="1290134"/>
            <a:ext cx="1675870" cy="758251"/>
            <a:chOff x="3530532" y="1496185"/>
            <a:chExt cx="1562000" cy="706730"/>
          </a:xfrm>
        </p:grpSpPr>
        <p:cxnSp>
          <p:nvCxnSpPr>
            <p:cNvPr id="3769" name="Google Shape;3769;p6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770" name="Google Shape;3770;p60"/>
            <p:cNvGrpSpPr/>
            <p:nvPr/>
          </p:nvGrpSpPr>
          <p:grpSpPr>
            <a:xfrm>
              <a:off x="3530532" y="1496185"/>
              <a:ext cx="323430" cy="463587"/>
              <a:chOff x="3530532" y="1496185"/>
              <a:chExt cx="323430" cy="463587"/>
            </a:xfrm>
          </p:grpSpPr>
          <p:grpSp>
            <p:nvGrpSpPr>
              <p:cNvPr id="3771" name="Google Shape;3771;p60"/>
              <p:cNvGrpSpPr/>
              <p:nvPr/>
            </p:nvGrpSpPr>
            <p:grpSpPr>
              <a:xfrm>
                <a:off x="3567462" y="1496185"/>
                <a:ext cx="286500" cy="361376"/>
                <a:chOff x="3567462" y="1496185"/>
                <a:chExt cx="286500" cy="361376"/>
              </a:xfrm>
            </p:grpSpPr>
            <p:cxnSp>
              <p:nvCxnSpPr>
                <p:cNvPr id="3772" name="Google Shape;3772;p6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773" name="Google Shape;3773;p6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4" name="Google Shape;3774;p6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60"/>
            <p:cNvGrpSpPr/>
            <p:nvPr/>
          </p:nvGrpSpPr>
          <p:grpSpPr>
            <a:xfrm>
              <a:off x="3891569" y="1779209"/>
              <a:ext cx="323945" cy="423706"/>
              <a:chOff x="3891569" y="1779209"/>
              <a:chExt cx="323945" cy="423706"/>
            </a:xfrm>
          </p:grpSpPr>
          <p:grpSp>
            <p:nvGrpSpPr>
              <p:cNvPr id="3776" name="Google Shape;3776;p60"/>
              <p:cNvGrpSpPr/>
              <p:nvPr/>
            </p:nvGrpSpPr>
            <p:grpSpPr>
              <a:xfrm>
                <a:off x="3929014" y="1881638"/>
                <a:ext cx="286500" cy="321278"/>
                <a:chOff x="3929014" y="1881638"/>
                <a:chExt cx="286500" cy="321278"/>
              </a:xfrm>
            </p:grpSpPr>
            <p:cxnSp>
              <p:nvCxnSpPr>
                <p:cNvPr id="3777" name="Google Shape;3777;p6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778" name="Google Shape;3778;p6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9" name="Google Shape;3779;p6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60"/>
            <p:cNvGrpSpPr/>
            <p:nvPr/>
          </p:nvGrpSpPr>
          <p:grpSpPr>
            <a:xfrm>
              <a:off x="4252606" y="1496185"/>
              <a:ext cx="324721" cy="463587"/>
              <a:chOff x="4252606" y="1496185"/>
              <a:chExt cx="324721" cy="463587"/>
            </a:xfrm>
          </p:grpSpPr>
          <p:grpSp>
            <p:nvGrpSpPr>
              <p:cNvPr id="3781" name="Google Shape;3781;p60"/>
              <p:cNvGrpSpPr/>
              <p:nvPr/>
            </p:nvGrpSpPr>
            <p:grpSpPr>
              <a:xfrm>
                <a:off x="4290828" y="1496185"/>
                <a:ext cx="286500" cy="361376"/>
                <a:chOff x="4290828" y="1496185"/>
                <a:chExt cx="286500" cy="361376"/>
              </a:xfrm>
            </p:grpSpPr>
            <p:cxnSp>
              <p:nvCxnSpPr>
                <p:cNvPr id="3782" name="Google Shape;3782;p6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783" name="Google Shape;3783;p6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4" name="Google Shape;3784;p6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60"/>
            <p:cNvGrpSpPr/>
            <p:nvPr/>
          </p:nvGrpSpPr>
          <p:grpSpPr>
            <a:xfrm>
              <a:off x="4613643" y="1763716"/>
              <a:ext cx="325308" cy="439200"/>
              <a:chOff x="4613643" y="1763716"/>
              <a:chExt cx="325308" cy="439200"/>
            </a:xfrm>
          </p:grpSpPr>
          <p:grpSp>
            <p:nvGrpSpPr>
              <p:cNvPr id="3786" name="Google Shape;3786;p60"/>
              <p:cNvGrpSpPr/>
              <p:nvPr/>
            </p:nvGrpSpPr>
            <p:grpSpPr>
              <a:xfrm>
                <a:off x="4652451" y="1879538"/>
                <a:ext cx="286500" cy="323378"/>
                <a:chOff x="4652451" y="1879538"/>
                <a:chExt cx="286500" cy="323378"/>
              </a:xfrm>
            </p:grpSpPr>
            <p:cxnSp>
              <p:nvCxnSpPr>
                <p:cNvPr id="3787" name="Google Shape;3787;p6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788" name="Google Shape;3788;p6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9" name="Google Shape;3789;p6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0" name="Google Shape;3790;p60"/>
          <p:cNvGrpSpPr/>
          <p:nvPr/>
        </p:nvGrpSpPr>
        <p:grpSpPr>
          <a:xfrm>
            <a:off x="3417981" y="2143759"/>
            <a:ext cx="1652173" cy="391517"/>
            <a:chOff x="3512551" y="2358270"/>
            <a:chExt cx="1597383" cy="378533"/>
          </a:xfrm>
        </p:grpSpPr>
        <p:cxnSp>
          <p:nvCxnSpPr>
            <p:cNvPr id="3791" name="Google Shape;3791;p60"/>
            <p:cNvCxnSpPr>
              <a:stCxn id="3792" idx="6"/>
              <a:endCxn id="379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794" name="Google Shape;3794;p60"/>
            <p:cNvGrpSpPr/>
            <p:nvPr/>
          </p:nvGrpSpPr>
          <p:grpSpPr>
            <a:xfrm>
              <a:off x="3512551" y="2358270"/>
              <a:ext cx="225647" cy="307714"/>
              <a:chOff x="2182679" y="2004714"/>
              <a:chExt cx="792300" cy="1080458"/>
            </a:xfrm>
          </p:grpSpPr>
          <p:cxnSp>
            <p:nvCxnSpPr>
              <p:cNvPr id="3795" name="Google Shape;3795;p60"/>
              <p:cNvCxnSpPr>
                <a:stCxn id="379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792" name="Google Shape;3792;p6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60"/>
            <p:cNvGrpSpPr/>
            <p:nvPr/>
          </p:nvGrpSpPr>
          <p:grpSpPr>
            <a:xfrm>
              <a:off x="3969644" y="2440153"/>
              <a:ext cx="225853" cy="296651"/>
              <a:chOff x="3775710" y="1729289"/>
              <a:chExt cx="136500" cy="179289"/>
            </a:xfrm>
          </p:grpSpPr>
          <p:cxnSp>
            <p:nvCxnSpPr>
              <p:cNvPr id="3798" name="Google Shape;3798;p6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799" name="Google Shape;3799;p6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60"/>
            <p:cNvGrpSpPr/>
            <p:nvPr/>
          </p:nvGrpSpPr>
          <p:grpSpPr>
            <a:xfrm>
              <a:off x="4427051" y="2358270"/>
              <a:ext cx="225647" cy="307714"/>
              <a:chOff x="5393704" y="2004714"/>
              <a:chExt cx="792300" cy="1080458"/>
            </a:xfrm>
          </p:grpSpPr>
          <p:cxnSp>
            <p:nvCxnSpPr>
              <p:cNvPr id="3802" name="Google Shape;3802;p60"/>
              <p:cNvCxnSpPr>
                <a:stCxn id="380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04" name="Google Shape;3804;p6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60"/>
            <p:cNvGrpSpPr/>
            <p:nvPr/>
          </p:nvGrpSpPr>
          <p:grpSpPr>
            <a:xfrm>
              <a:off x="4884287" y="2440252"/>
              <a:ext cx="225647" cy="296532"/>
              <a:chOff x="6999166" y="2292572"/>
              <a:chExt cx="792300" cy="1041192"/>
            </a:xfrm>
          </p:grpSpPr>
          <p:cxnSp>
            <p:nvCxnSpPr>
              <p:cNvPr id="3806" name="Google Shape;3806;p6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793" name="Google Shape;3793;p6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8" name="Google Shape;3808;p60"/>
          <p:cNvGrpSpPr/>
          <p:nvPr/>
        </p:nvGrpSpPr>
        <p:grpSpPr>
          <a:xfrm>
            <a:off x="6838789" y="979959"/>
            <a:ext cx="1581844" cy="732818"/>
            <a:chOff x="634175" y="2986275"/>
            <a:chExt cx="3147949" cy="1458344"/>
          </a:xfrm>
        </p:grpSpPr>
        <p:cxnSp>
          <p:nvCxnSpPr>
            <p:cNvPr id="3809" name="Google Shape;3809;p60"/>
            <p:cNvCxnSpPr>
              <a:stCxn id="3810" idx="4"/>
              <a:endCxn id="381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12" name="Google Shape;3812;p60"/>
            <p:cNvCxnSpPr>
              <a:stCxn id="3811" idx="0"/>
              <a:endCxn id="381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14" name="Google Shape;3814;p60"/>
            <p:cNvCxnSpPr>
              <a:stCxn id="3813" idx="4"/>
              <a:endCxn id="381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16" name="Google Shape;3816;p60"/>
            <p:cNvCxnSpPr>
              <a:stCxn id="3815" idx="0"/>
              <a:endCxn id="381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17" name="Google Shape;3817;p6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13" name="Google Shape;3813;p6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10" name="Google Shape;3810;p6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15" name="Google Shape;3815;p6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11" name="Google Shape;3811;p6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818" name="Google Shape;3818;p60"/>
          <p:cNvGrpSpPr/>
          <p:nvPr/>
        </p:nvGrpSpPr>
        <p:grpSpPr>
          <a:xfrm>
            <a:off x="3406504" y="2674269"/>
            <a:ext cx="1675128" cy="313674"/>
            <a:chOff x="998425" y="1182125"/>
            <a:chExt cx="1065400" cy="199500"/>
          </a:xfrm>
        </p:grpSpPr>
        <p:sp>
          <p:nvSpPr>
            <p:cNvPr id="3819" name="Google Shape;3819;p6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4" name="Google Shape;3824;p60"/>
          <p:cNvGrpSpPr/>
          <p:nvPr/>
        </p:nvGrpSpPr>
        <p:grpSpPr>
          <a:xfrm>
            <a:off x="3406503" y="3630235"/>
            <a:ext cx="1675129" cy="525345"/>
            <a:chOff x="5194708" y="3484366"/>
            <a:chExt cx="3148148" cy="987304"/>
          </a:xfrm>
        </p:grpSpPr>
        <p:grpSp>
          <p:nvGrpSpPr>
            <p:cNvPr id="3825" name="Google Shape;3825;p60"/>
            <p:cNvGrpSpPr/>
            <p:nvPr/>
          </p:nvGrpSpPr>
          <p:grpSpPr>
            <a:xfrm>
              <a:off x="7531521" y="3484366"/>
              <a:ext cx="811335" cy="987304"/>
              <a:chOff x="3379425" y="1617275"/>
              <a:chExt cx="1090650" cy="1327200"/>
            </a:xfrm>
          </p:grpSpPr>
          <p:sp>
            <p:nvSpPr>
              <p:cNvPr id="3826" name="Google Shape;3826;p6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60"/>
            <p:cNvGrpSpPr/>
            <p:nvPr/>
          </p:nvGrpSpPr>
          <p:grpSpPr>
            <a:xfrm>
              <a:off x="6752546" y="3484366"/>
              <a:ext cx="811428" cy="987304"/>
              <a:chOff x="2332275" y="1617275"/>
              <a:chExt cx="1090775" cy="1327200"/>
            </a:xfrm>
          </p:grpSpPr>
          <p:sp>
            <p:nvSpPr>
              <p:cNvPr id="3830" name="Google Shape;3830;p6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60"/>
            <p:cNvGrpSpPr/>
            <p:nvPr/>
          </p:nvGrpSpPr>
          <p:grpSpPr>
            <a:xfrm>
              <a:off x="5973664" y="3484366"/>
              <a:ext cx="811335" cy="987304"/>
              <a:chOff x="1285250" y="1617275"/>
              <a:chExt cx="1090650" cy="1327200"/>
            </a:xfrm>
          </p:grpSpPr>
          <p:sp>
            <p:nvSpPr>
              <p:cNvPr id="3834" name="Google Shape;3834;p6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60"/>
            <p:cNvGrpSpPr/>
            <p:nvPr/>
          </p:nvGrpSpPr>
          <p:grpSpPr>
            <a:xfrm>
              <a:off x="5194708" y="3484366"/>
              <a:ext cx="811409" cy="987304"/>
              <a:chOff x="238125" y="1617275"/>
              <a:chExt cx="1090750" cy="1327200"/>
            </a:xfrm>
          </p:grpSpPr>
          <p:sp>
            <p:nvSpPr>
              <p:cNvPr id="3838" name="Google Shape;3838;p6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41" name="Google Shape;3841;p60"/>
          <p:cNvGrpSpPr/>
          <p:nvPr/>
        </p:nvGrpSpPr>
        <p:grpSpPr>
          <a:xfrm>
            <a:off x="6840188" y="2276124"/>
            <a:ext cx="1579046" cy="522230"/>
            <a:chOff x="6853641" y="2534077"/>
            <a:chExt cx="1515545" cy="501229"/>
          </a:xfrm>
        </p:grpSpPr>
        <p:grpSp>
          <p:nvGrpSpPr>
            <p:cNvPr id="3842" name="Google Shape;3842;p60"/>
            <p:cNvGrpSpPr/>
            <p:nvPr/>
          </p:nvGrpSpPr>
          <p:grpSpPr>
            <a:xfrm>
              <a:off x="6853641" y="2618923"/>
              <a:ext cx="1515545" cy="324556"/>
              <a:chOff x="6853641" y="2618923"/>
              <a:chExt cx="1515545" cy="324556"/>
            </a:xfrm>
          </p:grpSpPr>
          <p:sp>
            <p:nvSpPr>
              <p:cNvPr id="3843" name="Google Shape;3843;p6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8" name="Google Shape;3848;p6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60"/>
          <p:cNvGrpSpPr/>
          <p:nvPr/>
        </p:nvGrpSpPr>
        <p:grpSpPr>
          <a:xfrm>
            <a:off x="3435080" y="3151165"/>
            <a:ext cx="1617976" cy="346616"/>
            <a:chOff x="1808063" y="4294338"/>
            <a:chExt cx="3370782" cy="721817"/>
          </a:xfrm>
        </p:grpSpPr>
        <p:sp>
          <p:nvSpPr>
            <p:cNvPr id="3854" name="Google Shape;3854;p6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60"/>
          <p:cNvGrpSpPr/>
          <p:nvPr/>
        </p:nvGrpSpPr>
        <p:grpSpPr>
          <a:xfrm>
            <a:off x="5261076" y="3817915"/>
            <a:ext cx="1417067" cy="350605"/>
            <a:chOff x="4234950" y="2101012"/>
            <a:chExt cx="4219974" cy="1044090"/>
          </a:xfrm>
        </p:grpSpPr>
        <p:sp>
          <p:nvSpPr>
            <p:cNvPr id="3865" name="Google Shape;3865;p6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60"/>
          <p:cNvGrpSpPr/>
          <p:nvPr/>
        </p:nvGrpSpPr>
        <p:grpSpPr>
          <a:xfrm>
            <a:off x="6836548" y="1808672"/>
            <a:ext cx="1586327" cy="371557"/>
            <a:chOff x="1247650" y="2075423"/>
            <a:chExt cx="6648477" cy="1557238"/>
          </a:xfrm>
        </p:grpSpPr>
        <p:sp>
          <p:nvSpPr>
            <p:cNvPr id="3882" name="Google Shape;3882;p6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60"/>
          <p:cNvGrpSpPr/>
          <p:nvPr/>
        </p:nvGrpSpPr>
        <p:grpSpPr>
          <a:xfrm>
            <a:off x="5267818" y="961862"/>
            <a:ext cx="1415601" cy="1648533"/>
            <a:chOff x="1839112" y="2209163"/>
            <a:chExt cx="1918159" cy="2233784"/>
          </a:xfrm>
        </p:grpSpPr>
        <p:sp>
          <p:nvSpPr>
            <p:cNvPr id="3889" name="Google Shape;3889;p6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2" name="Google Shape;3892;p60"/>
            <p:cNvCxnSpPr>
              <a:stCxn id="3889" idx="6"/>
              <a:endCxn id="389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93" name="Google Shape;3893;p60"/>
            <p:cNvCxnSpPr>
              <a:stCxn id="3890" idx="4"/>
              <a:endCxn id="389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895" name="Google Shape;3895;p60"/>
            <p:cNvCxnSpPr>
              <a:stCxn id="3894" idx="6"/>
              <a:endCxn id="389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96" name="Google Shape;3896;p60"/>
            <p:cNvCxnSpPr>
              <a:stCxn id="3891" idx="4"/>
              <a:endCxn id="389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894" name="Google Shape;3894;p6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9" name="Google Shape;3899;p60"/>
            <p:cNvCxnSpPr>
              <a:endCxn id="389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00" name="Google Shape;3900;p60"/>
          <p:cNvGrpSpPr/>
          <p:nvPr/>
        </p:nvGrpSpPr>
        <p:grpSpPr>
          <a:xfrm>
            <a:off x="3425084" y="979946"/>
            <a:ext cx="1637968" cy="154942"/>
            <a:chOff x="238125" y="2506075"/>
            <a:chExt cx="7115411" cy="673075"/>
          </a:xfrm>
        </p:grpSpPr>
        <p:sp>
          <p:nvSpPr>
            <p:cNvPr id="3901" name="Google Shape;3901;p6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60"/>
          <p:cNvGrpSpPr/>
          <p:nvPr/>
        </p:nvGrpSpPr>
        <p:grpSpPr>
          <a:xfrm>
            <a:off x="1965820" y="1294664"/>
            <a:ext cx="1262932" cy="785408"/>
            <a:chOff x="548861" y="389676"/>
            <a:chExt cx="3843371" cy="2390163"/>
          </a:xfrm>
        </p:grpSpPr>
        <p:cxnSp>
          <p:nvCxnSpPr>
            <p:cNvPr id="3907" name="Google Shape;3907;p6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08" name="Google Shape;3908;p6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09" name="Google Shape;3909;p6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10" name="Google Shape;3910;p6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11" name="Google Shape;3911;p6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12" name="Google Shape;3912;p6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3" name="Google Shape;3913;p6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14" name="Google Shape;3914;p6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60"/>
          <p:cNvGrpSpPr/>
          <p:nvPr/>
        </p:nvGrpSpPr>
        <p:grpSpPr>
          <a:xfrm>
            <a:off x="753952" y="2401541"/>
            <a:ext cx="1412054" cy="633562"/>
            <a:chOff x="1187400" y="2529299"/>
            <a:chExt cx="6769193" cy="2241903"/>
          </a:xfrm>
        </p:grpSpPr>
        <p:sp>
          <p:nvSpPr>
            <p:cNvPr id="3921" name="Google Shape;3921;p6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922" name="Google Shape;3922;p6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23" name="Google Shape;3923;p6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24" name="Google Shape;3924;p6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25" name="Google Shape;3925;p6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26" name="Google Shape;3926;p6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27" name="Google Shape;3927;p6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928" name="Google Shape;3928;p60"/>
            <p:cNvCxnSpPr>
              <a:stCxn id="3921" idx="2"/>
              <a:endCxn id="392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29" name="Google Shape;3929;p60"/>
            <p:cNvCxnSpPr>
              <a:stCxn id="3923" idx="0"/>
              <a:endCxn id="392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30" name="Google Shape;3930;p60"/>
            <p:cNvCxnSpPr>
              <a:stCxn id="3923" idx="2"/>
              <a:endCxn id="392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31" name="Google Shape;3931;p60"/>
            <p:cNvCxnSpPr>
              <a:stCxn id="3924" idx="0"/>
              <a:endCxn id="392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32" name="Google Shape;3932;p60"/>
            <p:cNvCxnSpPr>
              <a:stCxn id="3922" idx="2"/>
              <a:endCxn id="392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33" name="Google Shape;3933;p60"/>
            <p:cNvCxnSpPr>
              <a:stCxn id="3926" idx="0"/>
              <a:endCxn id="392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934" name="Google Shape;3934;p60"/>
          <p:cNvGrpSpPr/>
          <p:nvPr/>
        </p:nvGrpSpPr>
        <p:grpSpPr>
          <a:xfrm>
            <a:off x="6840198" y="2894250"/>
            <a:ext cx="1579035" cy="540873"/>
            <a:chOff x="6895650" y="3126697"/>
            <a:chExt cx="1436662" cy="492105"/>
          </a:xfrm>
        </p:grpSpPr>
        <p:sp>
          <p:nvSpPr>
            <p:cNvPr id="3935" name="Google Shape;3935;p6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0" name="Google Shape;3940;p60"/>
            <p:cNvGrpSpPr/>
            <p:nvPr/>
          </p:nvGrpSpPr>
          <p:grpSpPr>
            <a:xfrm>
              <a:off x="6995957" y="3335810"/>
              <a:ext cx="1230393" cy="71754"/>
              <a:chOff x="6995957" y="3287964"/>
              <a:chExt cx="1230393" cy="71754"/>
            </a:xfrm>
          </p:grpSpPr>
          <p:sp>
            <p:nvSpPr>
              <p:cNvPr id="3941" name="Google Shape;3941;p6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6" name="Google Shape;3946;p60"/>
          <p:cNvGrpSpPr/>
          <p:nvPr/>
        </p:nvGrpSpPr>
        <p:grpSpPr>
          <a:xfrm>
            <a:off x="6838780" y="3531013"/>
            <a:ext cx="1581862" cy="650625"/>
            <a:chOff x="6777990" y="3710194"/>
            <a:chExt cx="1646915" cy="677382"/>
          </a:xfrm>
        </p:grpSpPr>
        <p:grpSp>
          <p:nvGrpSpPr>
            <p:cNvPr id="3947" name="Google Shape;3947;p60"/>
            <p:cNvGrpSpPr/>
            <p:nvPr/>
          </p:nvGrpSpPr>
          <p:grpSpPr>
            <a:xfrm>
              <a:off x="6777990" y="3874492"/>
              <a:ext cx="411129" cy="513083"/>
              <a:chOff x="6777990" y="3874492"/>
              <a:chExt cx="411129" cy="513083"/>
            </a:xfrm>
          </p:grpSpPr>
          <p:cxnSp>
            <p:nvCxnSpPr>
              <p:cNvPr id="3948" name="Google Shape;3948;p6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49" name="Google Shape;3949;p6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60"/>
            <p:cNvGrpSpPr/>
            <p:nvPr/>
          </p:nvGrpSpPr>
          <p:grpSpPr>
            <a:xfrm>
              <a:off x="7188425" y="3710194"/>
              <a:ext cx="411123" cy="520535"/>
              <a:chOff x="7188425" y="3710194"/>
              <a:chExt cx="411123" cy="520535"/>
            </a:xfrm>
          </p:grpSpPr>
          <p:cxnSp>
            <p:nvCxnSpPr>
              <p:cNvPr id="3951" name="Google Shape;3951;p6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52" name="Google Shape;3952;p6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60"/>
            <p:cNvGrpSpPr/>
            <p:nvPr/>
          </p:nvGrpSpPr>
          <p:grpSpPr>
            <a:xfrm>
              <a:off x="7603341" y="3874492"/>
              <a:ext cx="411474" cy="513083"/>
              <a:chOff x="7603341" y="3874492"/>
              <a:chExt cx="411474" cy="513083"/>
            </a:xfrm>
          </p:grpSpPr>
          <p:cxnSp>
            <p:nvCxnSpPr>
              <p:cNvPr id="3954" name="Google Shape;3954;p6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55" name="Google Shape;3955;p6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60"/>
            <p:cNvGrpSpPr/>
            <p:nvPr/>
          </p:nvGrpSpPr>
          <p:grpSpPr>
            <a:xfrm>
              <a:off x="8013776" y="3722847"/>
              <a:ext cx="411129" cy="507881"/>
              <a:chOff x="8013776" y="3722847"/>
              <a:chExt cx="411129" cy="507881"/>
            </a:xfrm>
          </p:grpSpPr>
          <p:cxnSp>
            <p:nvCxnSpPr>
              <p:cNvPr id="3957" name="Google Shape;3957;p6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958" name="Google Shape;3958;p6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9" name="Google Shape;3959;p60"/>
          <p:cNvGrpSpPr/>
          <p:nvPr/>
        </p:nvGrpSpPr>
        <p:grpSpPr>
          <a:xfrm>
            <a:off x="5258295" y="2703853"/>
            <a:ext cx="1421889" cy="1020603"/>
            <a:chOff x="5190863" y="2824811"/>
            <a:chExt cx="1544860" cy="1108869"/>
          </a:xfrm>
        </p:grpSpPr>
        <p:grpSp>
          <p:nvGrpSpPr>
            <p:cNvPr id="3960" name="Google Shape;3960;p60"/>
            <p:cNvGrpSpPr/>
            <p:nvPr/>
          </p:nvGrpSpPr>
          <p:grpSpPr>
            <a:xfrm>
              <a:off x="5938695" y="3176919"/>
              <a:ext cx="685761" cy="404739"/>
              <a:chOff x="5938695" y="3176919"/>
              <a:chExt cx="685761" cy="404739"/>
            </a:xfrm>
          </p:grpSpPr>
          <p:grpSp>
            <p:nvGrpSpPr>
              <p:cNvPr id="3961" name="Google Shape;3961;p60"/>
              <p:cNvGrpSpPr/>
              <p:nvPr/>
            </p:nvGrpSpPr>
            <p:grpSpPr>
              <a:xfrm>
                <a:off x="5938695" y="3176919"/>
                <a:ext cx="685761" cy="404739"/>
                <a:chOff x="5938695" y="3176919"/>
                <a:chExt cx="685761" cy="404739"/>
              </a:xfrm>
            </p:grpSpPr>
            <p:sp>
              <p:nvSpPr>
                <p:cNvPr id="3962" name="Google Shape;3962;p6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4" name="Google Shape;3964;p6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60"/>
            <p:cNvGrpSpPr/>
            <p:nvPr/>
          </p:nvGrpSpPr>
          <p:grpSpPr>
            <a:xfrm>
              <a:off x="5305233" y="3176835"/>
              <a:ext cx="685971" cy="404655"/>
              <a:chOff x="5305233" y="3176835"/>
              <a:chExt cx="685971" cy="404655"/>
            </a:xfrm>
          </p:grpSpPr>
          <p:grpSp>
            <p:nvGrpSpPr>
              <p:cNvPr id="3966" name="Google Shape;3966;p60"/>
              <p:cNvGrpSpPr/>
              <p:nvPr/>
            </p:nvGrpSpPr>
            <p:grpSpPr>
              <a:xfrm>
                <a:off x="5305233" y="3176835"/>
                <a:ext cx="685971" cy="404655"/>
                <a:chOff x="5305233" y="3176835"/>
                <a:chExt cx="685971" cy="404655"/>
              </a:xfrm>
            </p:grpSpPr>
            <p:sp>
              <p:nvSpPr>
                <p:cNvPr id="3967" name="Google Shape;3967;p6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9" name="Google Shape;3969;p6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0" name="Google Shape;3970;p6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1" name="Google Shape;3971;p60"/>
            <p:cNvGrpSpPr/>
            <p:nvPr/>
          </p:nvGrpSpPr>
          <p:grpSpPr>
            <a:xfrm>
              <a:off x="5657361" y="2824811"/>
              <a:ext cx="1078361" cy="404655"/>
              <a:chOff x="5657361" y="2824811"/>
              <a:chExt cx="1078361" cy="404655"/>
            </a:xfrm>
          </p:grpSpPr>
          <p:grpSp>
            <p:nvGrpSpPr>
              <p:cNvPr id="3972" name="Google Shape;3972;p60"/>
              <p:cNvGrpSpPr/>
              <p:nvPr/>
            </p:nvGrpSpPr>
            <p:grpSpPr>
              <a:xfrm>
                <a:off x="5657361" y="2824811"/>
                <a:ext cx="1078361" cy="404655"/>
                <a:chOff x="5657361" y="2824811"/>
                <a:chExt cx="1078361" cy="404655"/>
              </a:xfrm>
            </p:grpSpPr>
            <p:grpSp>
              <p:nvGrpSpPr>
                <p:cNvPr id="3973" name="Google Shape;3973;p60"/>
                <p:cNvGrpSpPr/>
                <p:nvPr/>
              </p:nvGrpSpPr>
              <p:grpSpPr>
                <a:xfrm>
                  <a:off x="5938485" y="2824811"/>
                  <a:ext cx="797237" cy="404655"/>
                  <a:chOff x="5938485" y="2824811"/>
                  <a:chExt cx="797237" cy="404655"/>
                </a:xfrm>
              </p:grpSpPr>
              <p:sp>
                <p:nvSpPr>
                  <p:cNvPr id="3974" name="Google Shape;3974;p6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6" name="Google Shape;3976;p6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7" name="Google Shape;3977;p6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60"/>
            <p:cNvGrpSpPr/>
            <p:nvPr/>
          </p:nvGrpSpPr>
          <p:grpSpPr>
            <a:xfrm>
              <a:off x="5190863" y="3528942"/>
              <a:ext cx="1078026" cy="404739"/>
              <a:chOff x="5190863" y="3528942"/>
              <a:chExt cx="1078026" cy="404739"/>
            </a:xfrm>
          </p:grpSpPr>
          <p:sp>
            <p:nvSpPr>
              <p:cNvPr id="3979" name="Google Shape;3979;p6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0" name="Google Shape;3980;p60"/>
              <p:cNvGrpSpPr/>
              <p:nvPr/>
            </p:nvGrpSpPr>
            <p:grpSpPr>
              <a:xfrm>
                <a:off x="5190863" y="3528942"/>
                <a:ext cx="1078026" cy="404739"/>
                <a:chOff x="5190863" y="3528942"/>
                <a:chExt cx="1078026" cy="404739"/>
              </a:xfrm>
            </p:grpSpPr>
            <p:sp>
              <p:nvSpPr>
                <p:cNvPr id="3981" name="Google Shape;3981;p6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83" name="Google Shape;3983;p60"/>
          <p:cNvGrpSpPr/>
          <p:nvPr/>
        </p:nvGrpSpPr>
        <p:grpSpPr>
          <a:xfrm>
            <a:off x="724302" y="1268321"/>
            <a:ext cx="1086719" cy="879487"/>
            <a:chOff x="803162" y="1474292"/>
            <a:chExt cx="1086719" cy="879487"/>
          </a:xfrm>
        </p:grpSpPr>
        <p:grpSp>
          <p:nvGrpSpPr>
            <p:cNvPr id="3984" name="Google Shape;3984;p60"/>
            <p:cNvGrpSpPr/>
            <p:nvPr/>
          </p:nvGrpSpPr>
          <p:grpSpPr>
            <a:xfrm>
              <a:off x="803162" y="1625948"/>
              <a:ext cx="445856" cy="576579"/>
              <a:chOff x="803162" y="1625948"/>
              <a:chExt cx="445856" cy="576579"/>
            </a:xfrm>
          </p:grpSpPr>
          <p:sp>
            <p:nvSpPr>
              <p:cNvPr id="3985" name="Google Shape;3985;p6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6" name="Google Shape;3986;p60"/>
              <p:cNvGrpSpPr/>
              <p:nvPr/>
            </p:nvGrpSpPr>
            <p:grpSpPr>
              <a:xfrm>
                <a:off x="1056023" y="1625948"/>
                <a:ext cx="192995" cy="576579"/>
                <a:chOff x="1056023" y="1625948"/>
                <a:chExt cx="192995" cy="576579"/>
              </a:xfrm>
            </p:grpSpPr>
            <p:sp>
              <p:nvSpPr>
                <p:cNvPr id="3987" name="Google Shape;3987;p6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2" name="Google Shape;3992;p60"/>
            <p:cNvGrpSpPr/>
            <p:nvPr/>
          </p:nvGrpSpPr>
          <p:grpSpPr>
            <a:xfrm>
              <a:off x="1371406" y="1474292"/>
              <a:ext cx="518475" cy="879487"/>
              <a:chOff x="1398231" y="1474292"/>
              <a:chExt cx="518475" cy="879487"/>
            </a:xfrm>
          </p:grpSpPr>
          <p:grpSp>
            <p:nvGrpSpPr>
              <p:cNvPr id="3993" name="Google Shape;3993;p60"/>
              <p:cNvGrpSpPr/>
              <p:nvPr/>
            </p:nvGrpSpPr>
            <p:grpSpPr>
              <a:xfrm>
                <a:off x="1398231" y="1474292"/>
                <a:ext cx="518475" cy="341643"/>
                <a:chOff x="1398231" y="1474292"/>
                <a:chExt cx="518475" cy="341643"/>
              </a:xfrm>
            </p:grpSpPr>
            <p:sp>
              <p:nvSpPr>
                <p:cNvPr id="3994" name="Google Shape;3994;p6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5" name="Google Shape;3995;p60"/>
                <p:cNvGrpSpPr/>
                <p:nvPr/>
              </p:nvGrpSpPr>
              <p:grpSpPr>
                <a:xfrm>
                  <a:off x="1616453" y="1474292"/>
                  <a:ext cx="300253" cy="341643"/>
                  <a:chOff x="1616453" y="1475379"/>
                  <a:chExt cx="300253" cy="341643"/>
                </a:xfrm>
              </p:grpSpPr>
              <p:sp>
                <p:nvSpPr>
                  <p:cNvPr id="3996" name="Google Shape;3996;p6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3" name="Google Shape;4003;p60"/>
                  <p:cNvGrpSpPr/>
                  <p:nvPr/>
                </p:nvGrpSpPr>
                <p:grpSpPr>
                  <a:xfrm>
                    <a:off x="1839639" y="1475379"/>
                    <a:ext cx="77067" cy="341643"/>
                    <a:chOff x="1839639" y="1475379"/>
                    <a:chExt cx="77067" cy="341643"/>
                  </a:xfrm>
                </p:grpSpPr>
                <p:sp>
                  <p:nvSpPr>
                    <p:cNvPr id="4004" name="Google Shape;4004;p6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06" name="Google Shape;4006;p60"/>
              <p:cNvGrpSpPr/>
              <p:nvPr/>
            </p:nvGrpSpPr>
            <p:grpSpPr>
              <a:xfrm>
                <a:off x="1398451" y="2012951"/>
                <a:ext cx="518255" cy="340828"/>
                <a:chOff x="1398451" y="2012951"/>
                <a:chExt cx="518255" cy="340828"/>
              </a:xfrm>
            </p:grpSpPr>
            <p:sp>
              <p:nvSpPr>
                <p:cNvPr id="4007" name="Google Shape;4007;p6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8" name="Google Shape;4008;p60"/>
                <p:cNvGrpSpPr/>
                <p:nvPr/>
              </p:nvGrpSpPr>
              <p:grpSpPr>
                <a:xfrm>
                  <a:off x="1616453" y="2012951"/>
                  <a:ext cx="300253" cy="340828"/>
                  <a:chOff x="1616453" y="2013538"/>
                  <a:chExt cx="300253" cy="340828"/>
                </a:xfrm>
              </p:grpSpPr>
              <p:sp>
                <p:nvSpPr>
                  <p:cNvPr id="4009" name="Google Shape;4009;p6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6" name="Google Shape;4016;p60"/>
                  <p:cNvGrpSpPr/>
                  <p:nvPr/>
                </p:nvGrpSpPr>
                <p:grpSpPr>
                  <a:xfrm>
                    <a:off x="1839639" y="2013538"/>
                    <a:ext cx="77067" cy="340828"/>
                    <a:chOff x="1839639" y="2013538"/>
                    <a:chExt cx="77067" cy="340828"/>
                  </a:xfrm>
                </p:grpSpPr>
                <p:sp>
                  <p:nvSpPr>
                    <p:cNvPr id="4017" name="Google Shape;4017;p6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019" name="Google Shape;4019;p60"/>
          <p:cNvGrpSpPr/>
          <p:nvPr/>
        </p:nvGrpSpPr>
        <p:grpSpPr>
          <a:xfrm>
            <a:off x="721126" y="3399508"/>
            <a:ext cx="1368681" cy="682918"/>
            <a:chOff x="724986" y="3605478"/>
            <a:chExt cx="1368681" cy="682918"/>
          </a:xfrm>
        </p:grpSpPr>
        <p:grpSp>
          <p:nvGrpSpPr>
            <p:cNvPr id="4020" name="Google Shape;4020;p60"/>
            <p:cNvGrpSpPr/>
            <p:nvPr/>
          </p:nvGrpSpPr>
          <p:grpSpPr>
            <a:xfrm>
              <a:off x="1289102" y="3823629"/>
              <a:ext cx="240442" cy="250435"/>
              <a:chOff x="-165066" y="3843615"/>
              <a:chExt cx="221259" cy="230455"/>
            </a:xfrm>
          </p:grpSpPr>
          <p:sp>
            <p:nvSpPr>
              <p:cNvPr id="4021" name="Google Shape;4021;p6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60"/>
            <p:cNvGrpSpPr/>
            <p:nvPr/>
          </p:nvGrpSpPr>
          <p:grpSpPr>
            <a:xfrm>
              <a:off x="724986" y="3605478"/>
              <a:ext cx="1368681" cy="682918"/>
              <a:chOff x="724986" y="3605478"/>
              <a:chExt cx="1368681" cy="682918"/>
            </a:xfrm>
          </p:grpSpPr>
          <p:grpSp>
            <p:nvGrpSpPr>
              <p:cNvPr id="4042" name="Google Shape;4042;p60"/>
              <p:cNvGrpSpPr/>
              <p:nvPr/>
            </p:nvGrpSpPr>
            <p:grpSpPr>
              <a:xfrm>
                <a:off x="1498221" y="4047614"/>
                <a:ext cx="529172" cy="240783"/>
                <a:chOff x="1498221" y="4047614"/>
                <a:chExt cx="529172" cy="240783"/>
              </a:xfrm>
            </p:grpSpPr>
            <p:grpSp>
              <p:nvGrpSpPr>
                <p:cNvPr id="4043" name="Google Shape;4043;p60"/>
                <p:cNvGrpSpPr/>
                <p:nvPr/>
              </p:nvGrpSpPr>
              <p:grpSpPr>
                <a:xfrm>
                  <a:off x="1826655" y="4224370"/>
                  <a:ext cx="200738" cy="25631"/>
                  <a:chOff x="1826655" y="4224370"/>
                  <a:chExt cx="200738" cy="25631"/>
                </a:xfrm>
              </p:grpSpPr>
              <p:sp>
                <p:nvSpPr>
                  <p:cNvPr id="4044" name="Google Shape;4044;p6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0"/>
                <p:cNvGrpSpPr/>
                <p:nvPr/>
              </p:nvGrpSpPr>
              <p:grpSpPr>
                <a:xfrm>
                  <a:off x="1498221" y="4047614"/>
                  <a:ext cx="328444" cy="240783"/>
                  <a:chOff x="1498221" y="4047614"/>
                  <a:chExt cx="328444" cy="240783"/>
                </a:xfrm>
              </p:grpSpPr>
              <p:sp>
                <p:nvSpPr>
                  <p:cNvPr id="4047" name="Google Shape;4047;p6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8" name="Google Shape;4048;p60"/>
                  <p:cNvGrpSpPr/>
                  <p:nvPr/>
                </p:nvGrpSpPr>
                <p:grpSpPr>
                  <a:xfrm>
                    <a:off x="1498221" y="4047614"/>
                    <a:ext cx="150566" cy="190416"/>
                    <a:chOff x="1498221" y="4047614"/>
                    <a:chExt cx="150566" cy="190416"/>
                  </a:xfrm>
                </p:grpSpPr>
                <p:sp>
                  <p:nvSpPr>
                    <p:cNvPr id="4049" name="Google Shape;4049;p6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51" name="Google Shape;4051;p60"/>
              <p:cNvGrpSpPr/>
              <p:nvPr/>
            </p:nvGrpSpPr>
            <p:grpSpPr>
              <a:xfrm>
                <a:off x="1560718" y="3800594"/>
                <a:ext cx="532948" cy="302090"/>
                <a:chOff x="1560718" y="3800594"/>
                <a:chExt cx="532948" cy="302090"/>
              </a:xfrm>
            </p:grpSpPr>
            <p:grpSp>
              <p:nvGrpSpPr>
                <p:cNvPr id="4052" name="Google Shape;4052;p60"/>
                <p:cNvGrpSpPr/>
                <p:nvPr/>
              </p:nvGrpSpPr>
              <p:grpSpPr>
                <a:xfrm>
                  <a:off x="1912179" y="3827344"/>
                  <a:ext cx="181487" cy="25631"/>
                  <a:chOff x="1912179" y="3827344"/>
                  <a:chExt cx="181487" cy="25631"/>
                </a:xfrm>
              </p:grpSpPr>
              <p:sp>
                <p:nvSpPr>
                  <p:cNvPr id="4053" name="Google Shape;4053;p6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60"/>
                <p:cNvGrpSpPr/>
                <p:nvPr/>
              </p:nvGrpSpPr>
              <p:grpSpPr>
                <a:xfrm>
                  <a:off x="1912179" y="4044505"/>
                  <a:ext cx="181487" cy="25622"/>
                  <a:chOff x="1912179" y="4044506"/>
                  <a:chExt cx="181487" cy="25622"/>
                </a:xfrm>
              </p:grpSpPr>
              <p:sp>
                <p:nvSpPr>
                  <p:cNvPr id="4056" name="Google Shape;4056;p6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60"/>
                <p:cNvGrpSpPr/>
                <p:nvPr/>
              </p:nvGrpSpPr>
              <p:grpSpPr>
                <a:xfrm>
                  <a:off x="1560718" y="3800594"/>
                  <a:ext cx="351472" cy="302090"/>
                  <a:chOff x="1560718" y="3800594"/>
                  <a:chExt cx="351472" cy="302090"/>
                </a:xfrm>
              </p:grpSpPr>
              <p:grpSp>
                <p:nvGrpSpPr>
                  <p:cNvPr id="4059" name="Google Shape;4059;p60"/>
                  <p:cNvGrpSpPr/>
                  <p:nvPr/>
                </p:nvGrpSpPr>
                <p:grpSpPr>
                  <a:xfrm>
                    <a:off x="1560718" y="3842857"/>
                    <a:ext cx="173586" cy="217131"/>
                    <a:chOff x="1560718" y="3842857"/>
                    <a:chExt cx="173586" cy="217131"/>
                  </a:xfrm>
                </p:grpSpPr>
                <p:sp>
                  <p:nvSpPr>
                    <p:cNvPr id="4060" name="Google Shape;4060;p6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3" name="Google Shape;4063;p6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65" name="Google Shape;4065;p6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6" name="Google Shape;4066;p60"/>
              <p:cNvGrpSpPr/>
              <p:nvPr/>
            </p:nvGrpSpPr>
            <p:grpSpPr>
              <a:xfrm>
                <a:off x="785350" y="3605478"/>
                <a:ext cx="535311" cy="249245"/>
                <a:chOff x="785350" y="3605478"/>
                <a:chExt cx="535311" cy="249245"/>
              </a:xfrm>
            </p:grpSpPr>
            <p:grpSp>
              <p:nvGrpSpPr>
                <p:cNvPr id="4067" name="Google Shape;4067;p60"/>
                <p:cNvGrpSpPr/>
                <p:nvPr/>
              </p:nvGrpSpPr>
              <p:grpSpPr>
                <a:xfrm>
                  <a:off x="785350" y="3605478"/>
                  <a:ext cx="376191" cy="102736"/>
                  <a:chOff x="785350" y="3605478"/>
                  <a:chExt cx="376191" cy="102736"/>
                </a:xfrm>
              </p:grpSpPr>
              <p:sp>
                <p:nvSpPr>
                  <p:cNvPr id="4068" name="Google Shape;4068;p6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60"/>
                <p:cNvGrpSpPr/>
                <p:nvPr/>
              </p:nvGrpSpPr>
              <p:grpSpPr>
                <a:xfrm>
                  <a:off x="1161530" y="3655851"/>
                  <a:ext cx="159131" cy="198872"/>
                  <a:chOff x="1161530" y="3655851"/>
                  <a:chExt cx="159131" cy="198872"/>
                </a:xfrm>
              </p:grpSpPr>
              <p:sp>
                <p:nvSpPr>
                  <p:cNvPr id="4072" name="Google Shape;4072;p6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4" name="Google Shape;4074;p60"/>
              <p:cNvGrpSpPr/>
              <p:nvPr/>
            </p:nvGrpSpPr>
            <p:grpSpPr>
              <a:xfrm>
                <a:off x="785350" y="4047614"/>
                <a:ext cx="535311" cy="240783"/>
                <a:chOff x="785350" y="4047614"/>
                <a:chExt cx="535311" cy="240783"/>
              </a:xfrm>
            </p:grpSpPr>
            <p:grpSp>
              <p:nvGrpSpPr>
                <p:cNvPr id="4075" name="Google Shape;4075;p60"/>
                <p:cNvGrpSpPr/>
                <p:nvPr/>
              </p:nvGrpSpPr>
              <p:grpSpPr>
                <a:xfrm>
                  <a:off x="1161636" y="4047614"/>
                  <a:ext cx="159025" cy="190415"/>
                  <a:chOff x="1161636" y="4047614"/>
                  <a:chExt cx="159025" cy="190415"/>
                </a:xfrm>
              </p:grpSpPr>
              <p:sp>
                <p:nvSpPr>
                  <p:cNvPr id="4076" name="Google Shape;4076;p6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60"/>
                <p:cNvGrpSpPr/>
                <p:nvPr/>
              </p:nvGrpSpPr>
              <p:grpSpPr>
                <a:xfrm>
                  <a:off x="785350" y="4185661"/>
                  <a:ext cx="376191" cy="102736"/>
                  <a:chOff x="785350" y="4185661"/>
                  <a:chExt cx="376191" cy="102736"/>
                </a:xfrm>
              </p:grpSpPr>
              <p:sp>
                <p:nvSpPr>
                  <p:cNvPr id="4079" name="Google Shape;4079;p6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2" name="Google Shape;4082;p60"/>
              <p:cNvGrpSpPr/>
              <p:nvPr/>
            </p:nvGrpSpPr>
            <p:grpSpPr>
              <a:xfrm>
                <a:off x="1501054" y="3605478"/>
                <a:ext cx="526340" cy="249240"/>
                <a:chOff x="1501054" y="3605478"/>
                <a:chExt cx="526340" cy="249240"/>
              </a:xfrm>
            </p:grpSpPr>
            <p:grpSp>
              <p:nvGrpSpPr>
                <p:cNvPr id="4083" name="Google Shape;4083;p60"/>
                <p:cNvGrpSpPr/>
                <p:nvPr/>
              </p:nvGrpSpPr>
              <p:grpSpPr>
                <a:xfrm>
                  <a:off x="1834208" y="3643867"/>
                  <a:ext cx="193185" cy="25622"/>
                  <a:chOff x="1834208" y="3643867"/>
                  <a:chExt cx="193185" cy="25622"/>
                </a:xfrm>
              </p:grpSpPr>
              <p:sp>
                <p:nvSpPr>
                  <p:cNvPr id="4084" name="Google Shape;4084;p6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60"/>
                <p:cNvGrpSpPr/>
                <p:nvPr/>
              </p:nvGrpSpPr>
              <p:grpSpPr>
                <a:xfrm>
                  <a:off x="1501054" y="3605478"/>
                  <a:ext cx="333165" cy="249240"/>
                  <a:chOff x="1501054" y="3605478"/>
                  <a:chExt cx="333165" cy="249240"/>
                </a:xfrm>
              </p:grpSpPr>
              <p:sp>
                <p:nvSpPr>
                  <p:cNvPr id="4087" name="Google Shape;4087;p6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8" name="Google Shape;4088;p60"/>
                  <p:cNvGrpSpPr/>
                  <p:nvPr/>
                </p:nvGrpSpPr>
                <p:grpSpPr>
                  <a:xfrm>
                    <a:off x="1501054" y="3655851"/>
                    <a:ext cx="155286" cy="198867"/>
                    <a:chOff x="1501054" y="3655851"/>
                    <a:chExt cx="155286" cy="198867"/>
                  </a:xfrm>
                </p:grpSpPr>
                <p:sp>
                  <p:nvSpPr>
                    <p:cNvPr id="4089" name="Google Shape;4089;p6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91" name="Google Shape;4091;p60"/>
              <p:cNvGrpSpPr/>
              <p:nvPr/>
            </p:nvGrpSpPr>
            <p:grpSpPr>
              <a:xfrm>
                <a:off x="724986" y="3800594"/>
                <a:ext cx="532950" cy="302090"/>
                <a:chOff x="724986" y="3800594"/>
                <a:chExt cx="532950" cy="302090"/>
              </a:xfrm>
            </p:grpSpPr>
            <p:grpSp>
              <p:nvGrpSpPr>
                <p:cNvPr id="4092" name="Google Shape;4092;p60"/>
                <p:cNvGrpSpPr/>
                <p:nvPr/>
              </p:nvGrpSpPr>
              <p:grpSpPr>
                <a:xfrm>
                  <a:off x="724986" y="4044367"/>
                  <a:ext cx="181314" cy="25626"/>
                  <a:chOff x="724986" y="4044367"/>
                  <a:chExt cx="181314" cy="25626"/>
                </a:xfrm>
              </p:grpSpPr>
              <p:sp>
                <p:nvSpPr>
                  <p:cNvPr id="4093" name="Google Shape;4093;p6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60"/>
                <p:cNvGrpSpPr/>
                <p:nvPr/>
              </p:nvGrpSpPr>
              <p:grpSpPr>
                <a:xfrm>
                  <a:off x="906290" y="3800594"/>
                  <a:ext cx="351646" cy="302090"/>
                  <a:chOff x="906290" y="3800594"/>
                  <a:chExt cx="351646" cy="302090"/>
                </a:xfrm>
              </p:grpSpPr>
              <p:grpSp>
                <p:nvGrpSpPr>
                  <p:cNvPr id="4096" name="Google Shape;4096;p60"/>
                  <p:cNvGrpSpPr/>
                  <p:nvPr/>
                </p:nvGrpSpPr>
                <p:grpSpPr>
                  <a:xfrm>
                    <a:off x="1084172" y="3842857"/>
                    <a:ext cx="173764" cy="217131"/>
                    <a:chOff x="1084172" y="3842857"/>
                    <a:chExt cx="173764" cy="217131"/>
                  </a:xfrm>
                </p:grpSpPr>
                <p:grpSp>
                  <p:nvGrpSpPr>
                    <p:cNvPr id="4097" name="Google Shape;4097;p60"/>
                    <p:cNvGrpSpPr/>
                    <p:nvPr/>
                  </p:nvGrpSpPr>
                  <p:grpSpPr>
                    <a:xfrm>
                      <a:off x="1156862" y="3936509"/>
                      <a:ext cx="101073" cy="25622"/>
                      <a:chOff x="1156862" y="3936509"/>
                      <a:chExt cx="101073" cy="25622"/>
                    </a:xfrm>
                  </p:grpSpPr>
                  <p:sp>
                    <p:nvSpPr>
                      <p:cNvPr id="4098" name="Google Shape;4098;p6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0" name="Google Shape;4100;p6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1" name="Google Shape;4101;p6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60"/>
                <p:cNvGrpSpPr/>
                <p:nvPr/>
              </p:nvGrpSpPr>
              <p:grpSpPr>
                <a:xfrm>
                  <a:off x="724986" y="3830189"/>
                  <a:ext cx="189533" cy="25626"/>
                  <a:chOff x="724986" y="3830189"/>
                  <a:chExt cx="189533" cy="25626"/>
                </a:xfrm>
              </p:grpSpPr>
              <p:sp>
                <p:nvSpPr>
                  <p:cNvPr id="4104" name="Google Shape;4104;p6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106" name="Google Shape;4106;p60"/>
          <p:cNvGrpSpPr/>
          <p:nvPr/>
        </p:nvGrpSpPr>
        <p:grpSpPr>
          <a:xfrm>
            <a:off x="2249438" y="2249669"/>
            <a:ext cx="948701" cy="935378"/>
            <a:chOff x="2253298" y="2428317"/>
            <a:chExt cx="948701" cy="935378"/>
          </a:xfrm>
        </p:grpSpPr>
        <p:sp>
          <p:nvSpPr>
            <p:cNvPr id="4107" name="Google Shape;4107;p6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3" name="Shape 4143"/>
        <p:cNvGrpSpPr/>
        <p:nvPr/>
      </p:nvGrpSpPr>
      <p:grpSpPr>
        <a:xfrm>
          <a:off x="0" y="0"/>
          <a:ext cx="0" cy="0"/>
          <a:chOff x="0" y="0"/>
          <a:chExt cx="0" cy="0"/>
        </a:xfrm>
      </p:grpSpPr>
      <p:grpSp>
        <p:nvGrpSpPr>
          <p:cNvPr id="4144" name="Google Shape;4144;p61"/>
          <p:cNvGrpSpPr/>
          <p:nvPr/>
        </p:nvGrpSpPr>
        <p:grpSpPr>
          <a:xfrm>
            <a:off x="3339745" y="952988"/>
            <a:ext cx="2363393" cy="1017867"/>
            <a:chOff x="3292400" y="1219146"/>
            <a:chExt cx="2615240" cy="1110239"/>
          </a:xfrm>
        </p:grpSpPr>
        <p:sp>
          <p:nvSpPr>
            <p:cNvPr id="4145" name="Google Shape;4145;p6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146" name="Google Shape;4146;p6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47" name="Google Shape;4147;p6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148" name="Google Shape;4148;p6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149" name="Google Shape;4149;p6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150" name="Google Shape;4150;p6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151" name="Google Shape;4151;p6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152" name="Google Shape;4152;p6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153" name="Google Shape;4153;p6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154" name="Google Shape;4154;p6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155" name="Google Shape;4155;p6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156" name="Google Shape;4156;p6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157" name="Google Shape;4157;p6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158" name="Google Shape;4158;p6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159" name="Google Shape;4159;p61"/>
            <p:cNvGrpSpPr/>
            <p:nvPr/>
          </p:nvGrpSpPr>
          <p:grpSpPr>
            <a:xfrm>
              <a:off x="3748438" y="1378608"/>
              <a:ext cx="2159202" cy="903971"/>
              <a:chOff x="1683525" y="2179850"/>
              <a:chExt cx="4519050" cy="2134525"/>
            </a:xfrm>
          </p:grpSpPr>
          <p:sp>
            <p:nvSpPr>
              <p:cNvPr id="4160" name="Google Shape;4160;p6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1" name="Google Shape;4161;p6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2" name="Google Shape;4162;p6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3" name="Google Shape;4163;p6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4" name="Google Shape;4164;p6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5" name="Google Shape;4165;p6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6" name="Google Shape;4166;p6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7" name="Google Shape;4167;p6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8" name="Google Shape;4168;p6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9" name="Google Shape;4169;p6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70" name="Google Shape;4170;p6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71" name="Google Shape;4171;p6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172" name="Google Shape;4172;p61"/>
          <p:cNvGraphicFramePr/>
          <p:nvPr/>
        </p:nvGraphicFramePr>
        <p:xfrm>
          <a:off x="5935838" y="2130461"/>
          <a:ext cx="3000000" cy="3000000"/>
        </p:xfrm>
        <a:graphic>
          <a:graphicData uri="http://schemas.openxmlformats.org/drawingml/2006/table">
            <a:tbl>
              <a:tblPr>
                <a:noFill/>
                <a:tableStyleId>{6DAC358C-B6A7-4BB4-9124-03042073344E}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173" name="Google Shape;4173;p61"/>
          <p:cNvGrpSpPr/>
          <p:nvPr/>
        </p:nvGrpSpPr>
        <p:grpSpPr>
          <a:xfrm>
            <a:off x="5935948" y="3189058"/>
            <a:ext cx="2496964" cy="1001454"/>
            <a:chOff x="1919611" y="789980"/>
            <a:chExt cx="1474179" cy="606868"/>
          </a:xfrm>
        </p:grpSpPr>
        <p:cxnSp>
          <p:nvCxnSpPr>
            <p:cNvPr id="4174" name="Google Shape;4174;p6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75" name="Google Shape;4175;p6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76" name="Google Shape;4176;p6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177" name="Google Shape;4177;p6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178" name="Google Shape;4178;p6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179" name="Google Shape;4179;p6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180" name="Google Shape;4180;p6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181" name="Google Shape;4181;p6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1"/>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188" name="Google Shape;4188;p61"/>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189" name="Google Shape;4189;p61"/>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190" name="Google Shape;4190;p6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61"/>
          <p:cNvGrpSpPr/>
          <p:nvPr/>
        </p:nvGrpSpPr>
        <p:grpSpPr>
          <a:xfrm>
            <a:off x="712562" y="998017"/>
            <a:ext cx="2394370" cy="976502"/>
            <a:chOff x="749309" y="1112739"/>
            <a:chExt cx="2371603" cy="976502"/>
          </a:xfrm>
        </p:grpSpPr>
        <p:sp>
          <p:nvSpPr>
            <p:cNvPr id="4192" name="Google Shape;4192;p6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224" name="Google Shape;4224;p61"/>
          <p:cNvGraphicFramePr/>
          <p:nvPr/>
        </p:nvGraphicFramePr>
        <p:xfrm>
          <a:off x="5935863" y="996311"/>
          <a:ext cx="3000000" cy="3000000"/>
        </p:xfrm>
        <a:graphic>
          <a:graphicData uri="http://schemas.openxmlformats.org/drawingml/2006/table">
            <a:tbl>
              <a:tblPr>
                <a:noFill/>
                <a:tableStyleId>{6DAC358C-B6A7-4BB4-9124-03042073344E}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225" name="Google Shape;4225;p61"/>
          <p:cNvGraphicFramePr/>
          <p:nvPr/>
        </p:nvGraphicFramePr>
        <p:xfrm>
          <a:off x="3342575" y="2130461"/>
          <a:ext cx="3000000" cy="3000000"/>
        </p:xfrm>
        <a:graphic>
          <a:graphicData uri="http://schemas.openxmlformats.org/drawingml/2006/table">
            <a:tbl>
              <a:tblPr>
                <a:noFill/>
                <a:tableStyleId>{6DAC358C-B6A7-4BB4-9124-03042073344E}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26" name="Google Shape;4226;p61"/>
          <p:cNvGrpSpPr/>
          <p:nvPr/>
        </p:nvGrpSpPr>
        <p:grpSpPr>
          <a:xfrm>
            <a:off x="4086505" y="2517104"/>
            <a:ext cx="1517436" cy="74460"/>
            <a:chOff x="3980086" y="2804397"/>
            <a:chExt cx="1227600" cy="66900"/>
          </a:xfrm>
        </p:grpSpPr>
        <p:sp>
          <p:nvSpPr>
            <p:cNvPr id="4227" name="Google Shape;4227;p6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61"/>
          <p:cNvGrpSpPr/>
          <p:nvPr/>
        </p:nvGrpSpPr>
        <p:grpSpPr>
          <a:xfrm>
            <a:off x="4711569" y="2809692"/>
            <a:ext cx="892956" cy="74460"/>
            <a:chOff x="3980086" y="2804397"/>
            <a:chExt cx="1227600" cy="66900"/>
          </a:xfrm>
        </p:grpSpPr>
        <p:sp>
          <p:nvSpPr>
            <p:cNvPr id="4230" name="Google Shape;4230;p6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2" name="Google Shape;4232;p61"/>
          <p:cNvGrpSpPr/>
          <p:nvPr/>
        </p:nvGrpSpPr>
        <p:grpSpPr>
          <a:xfrm>
            <a:off x="3344661" y="3168575"/>
            <a:ext cx="2363244" cy="1005943"/>
            <a:chOff x="3358415" y="3361302"/>
            <a:chExt cx="2363244" cy="1024695"/>
          </a:xfrm>
        </p:grpSpPr>
        <p:grpSp>
          <p:nvGrpSpPr>
            <p:cNvPr id="4233" name="Google Shape;4233;p61"/>
            <p:cNvGrpSpPr/>
            <p:nvPr/>
          </p:nvGrpSpPr>
          <p:grpSpPr>
            <a:xfrm>
              <a:off x="3358415" y="3361302"/>
              <a:ext cx="441300" cy="1024695"/>
              <a:chOff x="3358415" y="3361302"/>
              <a:chExt cx="441300" cy="1024695"/>
            </a:xfrm>
          </p:grpSpPr>
          <p:sp>
            <p:nvSpPr>
              <p:cNvPr id="4234" name="Google Shape;4234;p6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61"/>
            <p:cNvGrpSpPr/>
            <p:nvPr/>
          </p:nvGrpSpPr>
          <p:grpSpPr>
            <a:xfrm>
              <a:off x="3838901" y="3361302"/>
              <a:ext cx="441300" cy="1024695"/>
              <a:chOff x="3838901" y="3361302"/>
              <a:chExt cx="441300" cy="1024695"/>
            </a:xfrm>
          </p:grpSpPr>
          <p:sp>
            <p:nvSpPr>
              <p:cNvPr id="4241" name="Google Shape;4241;p6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61"/>
            <p:cNvGrpSpPr/>
            <p:nvPr/>
          </p:nvGrpSpPr>
          <p:grpSpPr>
            <a:xfrm>
              <a:off x="4319387" y="3361302"/>
              <a:ext cx="441300" cy="1024695"/>
              <a:chOff x="4319387" y="3361302"/>
              <a:chExt cx="441300" cy="1024695"/>
            </a:xfrm>
          </p:grpSpPr>
          <p:sp>
            <p:nvSpPr>
              <p:cNvPr id="4248" name="Google Shape;4248;p6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61"/>
            <p:cNvGrpSpPr/>
            <p:nvPr/>
          </p:nvGrpSpPr>
          <p:grpSpPr>
            <a:xfrm>
              <a:off x="4799873" y="3361302"/>
              <a:ext cx="441300" cy="1024695"/>
              <a:chOff x="4799873" y="3361302"/>
              <a:chExt cx="441300" cy="1024695"/>
            </a:xfrm>
          </p:grpSpPr>
          <p:sp>
            <p:nvSpPr>
              <p:cNvPr id="4255" name="Google Shape;4255;p6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61"/>
            <p:cNvGrpSpPr/>
            <p:nvPr/>
          </p:nvGrpSpPr>
          <p:grpSpPr>
            <a:xfrm>
              <a:off x="5280360" y="3361302"/>
              <a:ext cx="441300" cy="1024695"/>
              <a:chOff x="5280360" y="3361302"/>
              <a:chExt cx="441300" cy="1024695"/>
            </a:xfrm>
          </p:grpSpPr>
          <p:sp>
            <p:nvSpPr>
              <p:cNvPr id="4262" name="Google Shape;4262;p6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268" name="Google Shape;4268;p61"/>
          <p:cNvGraphicFramePr/>
          <p:nvPr/>
        </p:nvGraphicFramePr>
        <p:xfrm>
          <a:off x="711088" y="2130461"/>
          <a:ext cx="3000000" cy="3000000"/>
        </p:xfrm>
        <a:graphic>
          <a:graphicData uri="http://schemas.openxmlformats.org/drawingml/2006/table">
            <a:tbl>
              <a:tblPr>
                <a:noFill/>
                <a:tableStyleId>{6DAC358C-B6A7-4BB4-9124-03042073344E}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69" name="Google Shape;4269;p61"/>
          <p:cNvGrpSpPr/>
          <p:nvPr/>
        </p:nvGrpSpPr>
        <p:grpSpPr>
          <a:xfrm>
            <a:off x="712613" y="3180186"/>
            <a:ext cx="2403614" cy="1005900"/>
            <a:chOff x="726450" y="3372825"/>
            <a:chExt cx="2403614" cy="1005900"/>
          </a:xfrm>
        </p:grpSpPr>
        <p:grpSp>
          <p:nvGrpSpPr>
            <p:cNvPr id="4270" name="Google Shape;4270;p61"/>
            <p:cNvGrpSpPr/>
            <p:nvPr/>
          </p:nvGrpSpPr>
          <p:grpSpPr>
            <a:xfrm>
              <a:off x="726450" y="3696000"/>
              <a:ext cx="2403614" cy="500898"/>
              <a:chOff x="726450" y="3696000"/>
              <a:chExt cx="2403614" cy="500898"/>
            </a:xfrm>
          </p:grpSpPr>
          <p:sp>
            <p:nvSpPr>
              <p:cNvPr id="4271" name="Google Shape;4271;p6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72" name="Google Shape;4272;p6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73" name="Google Shape;4273;p61"/>
            <p:cNvGrpSpPr/>
            <p:nvPr/>
          </p:nvGrpSpPr>
          <p:grpSpPr>
            <a:xfrm>
              <a:off x="1348050" y="3372825"/>
              <a:ext cx="1720425" cy="1005900"/>
              <a:chOff x="1348050" y="3372825"/>
              <a:chExt cx="1720425" cy="1005900"/>
            </a:xfrm>
          </p:grpSpPr>
          <p:sp>
            <p:nvSpPr>
              <p:cNvPr id="4274" name="Google Shape;4274;p6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75" name="Google Shape;4275;p6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76" name="Google Shape;4276;p6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77" name="Google Shape;4277;p6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78" name="Google Shape;4278;p6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79" name="Google Shape;4279;p61"/>
            <p:cNvGrpSpPr/>
            <p:nvPr/>
          </p:nvGrpSpPr>
          <p:grpSpPr>
            <a:xfrm>
              <a:off x="1455707" y="3731058"/>
              <a:ext cx="1491150" cy="417657"/>
              <a:chOff x="1455707" y="3731058"/>
              <a:chExt cx="1491150" cy="417657"/>
            </a:xfrm>
          </p:grpSpPr>
          <p:grpSp>
            <p:nvGrpSpPr>
              <p:cNvPr id="4280" name="Google Shape;4280;p61"/>
              <p:cNvGrpSpPr/>
              <p:nvPr/>
            </p:nvGrpSpPr>
            <p:grpSpPr>
              <a:xfrm>
                <a:off x="1472938" y="3745828"/>
                <a:ext cx="72126" cy="53788"/>
                <a:chOff x="1472938" y="3745828"/>
                <a:chExt cx="72126" cy="53788"/>
              </a:xfrm>
            </p:grpSpPr>
            <p:sp>
              <p:nvSpPr>
                <p:cNvPr id="4281" name="Google Shape;4281;p6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61"/>
              <p:cNvGrpSpPr/>
              <p:nvPr/>
            </p:nvGrpSpPr>
            <p:grpSpPr>
              <a:xfrm>
                <a:off x="1819181" y="4089633"/>
                <a:ext cx="72126" cy="53788"/>
                <a:chOff x="1819181" y="4089633"/>
                <a:chExt cx="72126" cy="53788"/>
              </a:xfrm>
            </p:grpSpPr>
            <p:sp>
              <p:nvSpPr>
                <p:cNvPr id="4284" name="Google Shape;4284;p6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61"/>
              <p:cNvGrpSpPr/>
              <p:nvPr/>
            </p:nvGrpSpPr>
            <p:grpSpPr>
              <a:xfrm>
                <a:off x="1455707" y="4084171"/>
                <a:ext cx="64321" cy="64544"/>
                <a:chOff x="1455707" y="4084171"/>
                <a:chExt cx="64321" cy="64544"/>
              </a:xfrm>
            </p:grpSpPr>
            <p:sp>
              <p:nvSpPr>
                <p:cNvPr id="4287" name="Google Shape;4287;p6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1"/>
              <p:cNvGrpSpPr/>
              <p:nvPr/>
            </p:nvGrpSpPr>
            <p:grpSpPr>
              <a:xfrm>
                <a:off x="1818610" y="3731058"/>
                <a:ext cx="64321" cy="64544"/>
                <a:chOff x="1818610" y="3731058"/>
                <a:chExt cx="64321" cy="64544"/>
              </a:xfrm>
            </p:grpSpPr>
            <p:sp>
              <p:nvSpPr>
                <p:cNvPr id="4290" name="Google Shape;4290;p6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1"/>
              <p:cNvGrpSpPr/>
              <p:nvPr/>
            </p:nvGrpSpPr>
            <p:grpSpPr>
              <a:xfrm>
                <a:off x="2172491" y="4089633"/>
                <a:ext cx="72126" cy="53788"/>
                <a:chOff x="2172491" y="4089633"/>
                <a:chExt cx="72126" cy="53788"/>
              </a:xfrm>
            </p:grpSpPr>
            <p:sp>
              <p:nvSpPr>
                <p:cNvPr id="4293" name="Google Shape;4293;p6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61"/>
              <p:cNvGrpSpPr/>
              <p:nvPr/>
            </p:nvGrpSpPr>
            <p:grpSpPr>
              <a:xfrm>
                <a:off x="2171920" y="3731058"/>
                <a:ext cx="64321" cy="64544"/>
                <a:chOff x="2171920" y="3731058"/>
                <a:chExt cx="64321" cy="64544"/>
              </a:xfrm>
            </p:grpSpPr>
            <p:sp>
              <p:nvSpPr>
                <p:cNvPr id="4296" name="Google Shape;4296;p6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1"/>
              <p:cNvGrpSpPr/>
              <p:nvPr/>
            </p:nvGrpSpPr>
            <p:grpSpPr>
              <a:xfrm>
                <a:off x="2874730" y="3745828"/>
                <a:ext cx="72126" cy="53788"/>
                <a:chOff x="2874730" y="3745828"/>
                <a:chExt cx="72126" cy="53788"/>
              </a:xfrm>
            </p:grpSpPr>
            <p:sp>
              <p:nvSpPr>
                <p:cNvPr id="4299" name="Google Shape;4299;p6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1"/>
              <p:cNvGrpSpPr/>
              <p:nvPr/>
            </p:nvGrpSpPr>
            <p:grpSpPr>
              <a:xfrm>
                <a:off x="2878589" y="4081481"/>
                <a:ext cx="64321" cy="64544"/>
                <a:chOff x="2878589" y="4081481"/>
                <a:chExt cx="64321" cy="64544"/>
              </a:xfrm>
            </p:grpSpPr>
            <p:sp>
              <p:nvSpPr>
                <p:cNvPr id="4302" name="Google Shape;4302;p6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61"/>
              <p:cNvGrpSpPr/>
              <p:nvPr/>
            </p:nvGrpSpPr>
            <p:grpSpPr>
              <a:xfrm>
                <a:off x="2525796" y="4089633"/>
                <a:ext cx="72126" cy="53788"/>
                <a:chOff x="2525796" y="4089633"/>
                <a:chExt cx="72126" cy="53788"/>
              </a:xfrm>
            </p:grpSpPr>
            <p:sp>
              <p:nvSpPr>
                <p:cNvPr id="4305" name="Google Shape;4305;p6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61"/>
              <p:cNvGrpSpPr/>
              <p:nvPr/>
            </p:nvGrpSpPr>
            <p:grpSpPr>
              <a:xfrm>
                <a:off x="2525225" y="3731058"/>
                <a:ext cx="64321" cy="64544"/>
                <a:chOff x="2525225" y="3731058"/>
                <a:chExt cx="64321" cy="64544"/>
              </a:xfrm>
            </p:grpSpPr>
            <p:sp>
              <p:nvSpPr>
                <p:cNvPr id="4308" name="Google Shape;4308;p6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3" name="Shape 4313"/>
        <p:cNvGrpSpPr/>
        <p:nvPr/>
      </p:nvGrpSpPr>
      <p:grpSpPr>
        <a:xfrm>
          <a:off x="0" y="0"/>
          <a:ext cx="0" cy="0"/>
          <a:chOff x="0" y="0"/>
          <a:chExt cx="0" cy="0"/>
        </a:xfrm>
      </p:grpSpPr>
      <p:grpSp>
        <p:nvGrpSpPr>
          <p:cNvPr id="4314" name="Google Shape;4314;p62"/>
          <p:cNvGrpSpPr/>
          <p:nvPr/>
        </p:nvGrpSpPr>
        <p:grpSpPr>
          <a:xfrm>
            <a:off x="5780153" y="1859606"/>
            <a:ext cx="671400" cy="674856"/>
            <a:chOff x="5780148" y="1859605"/>
            <a:chExt cx="671400" cy="674856"/>
          </a:xfrm>
        </p:grpSpPr>
        <p:sp>
          <p:nvSpPr>
            <p:cNvPr id="4315" name="Google Shape;4315;p62"/>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2"/>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2"/>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2"/>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62"/>
          <p:cNvGrpSpPr/>
          <p:nvPr/>
        </p:nvGrpSpPr>
        <p:grpSpPr>
          <a:xfrm>
            <a:off x="716996" y="971307"/>
            <a:ext cx="845921" cy="690752"/>
            <a:chOff x="732428" y="1198513"/>
            <a:chExt cx="845921" cy="690752"/>
          </a:xfrm>
        </p:grpSpPr>
        <p:grpSp>
          <p:nvGrpSpPr>
            <p:cNvPr id="4320" name="Google Shape;4320;p62"/>
            <p:cNvGrpSpPr/>
            <p:nvPr/>
          </p:nvGrpSpPr>
          <p:grpSpPr>
            <a:xfrm>
              <a:off x="823030" y="1198513"/>
              <a:ext cx="755319" cy="690752"/>
              <a:chOff x="823030" y="1198513"/>
              <a:chExt cx="755319" cy="690752"/>
            </a:xfrm>
          </p:grpSpPr>
          <p:sp>
            <p:nvSpPr>
              <p:cNvPr id="4321" name="Google Shape;4321;p6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62"/>
            <p:cNvGrpSpPr/>
            <p:nvPr/>
          </p:nvGrpSpPr>
          <p:grpSpPr>
            <a:xfrm>
              <a:off x="732428" y="1239937"/>
              <a:ext cx="739912" cy="607886"/>
              <a:chOff x="732428" y="1239937"/>
              <a:chExt cx="739912" cy="607886"/>
            </a:xfrm>
          </p:grpSpPr>
          <p:sp>
            <p:nvSpPr>
              <p:cNvPr id="4324" name="Google Shape;4324;p6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62"/>
            <p:cNvGrpSpPr/>
            <p:nvPr/>
          </p:nvGrpSpPr>
          <p:grpSpPr>
            <a:xfrm>
              <a:off x="732428" y="1277018"/>
              <a:ext cx="702832" cy="533758"/>
              <a:chOff x="732428" y="1277018"/>
              <a:chExt cx="702832" cy="533758"/>
            </a:xfrm>
          </p:grpSpPr>
          <p:sp>
            <p:nvSpPr>
              <p:cNvPr id="4327" name="Google Shape;4327;p6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62"/>
            <p:cNvGrpSpPr/>
            <p:nvPr/>
          </p:nvGrpSpPr>
          <p:grpSpPr>
            <a:xfrm>
              <a:off x="931170" y="1306653"/>
              <a:ext cx="647179" cy="474455"/>
              <a:chOff x="931170" y="1306653"/>
              <a:chExt cx="647179" cy="474455"/>
            </a:xfrm>
          </p:grpSpPr>
          <p:sp>
            <p:nvSpPr>
              <p:cNvPr id="4330" name="Google Shape;4330;p6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2" name="Google Shape;4332;p6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62"/>
          <p:cNvGrpSpPr/>
          <p:nvPr/>
        </p:nvGrpSpPr>
        <p:grpSpPr>
          <a:xfrm>
            <a:off x="3948605" y="971313"/>
            <a:ext cx="634656" cy="699982"/>
            <a:chOff x="5985650" y="2860025"/>
            <a:chExt cx="1396075" cy="1539775"/>
          </a:xfrm>
        </p:grpSpPr>
        <p:sp>
          <p:nvSpPr>
            <p:cNvPr id="4334" name="Google Shape;4334;p6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62"/>
          <p:cNvGrpSpPr/>
          <p:nvPr/>
        </p:nvGrpSpPr>
        <p:grpSpPr>
          <a:xfrm>
            <a:off x="4704254" y="971307"/>
            <a:ext cx="725845" cy="699975"/>
            <a:chOff x="4249973" y="1201875"/>
            <a:chExt cx="1958568" cy="1888762"/>
          </a:xfrm>
        </p:grpSpPr>
        <p:sp>
          <p:nvSpPr>
            <p:cNvPr id="4367" name="Google Shape;4367;p6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8" name="Google Shape;4368;p62"/>
            <p:cNvGrpSpPr/>
            <p:nvPr/>
          </p:nvGrpSpPr>
          <p:grpSpPr>
            <a:xfrm>
              <a:off x="5853086" y="1789142"/>
              <a:ext cx="355454" cy="1048099"/>
              <a:chOff x="5576108" y="2016725"/>
              <a:chExt cx="565200" cy="1666560"/>
            </a:xfrm>
          </p:grpSpPr>
          <p:sp>
            <p:nvSpPr>
              <p:cNvPr id="4369" name="Google Shape;4369;p6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70" name="Google Shape;4370;p6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62"/>
            <p:cNvGrpSpPr/>
            <p:nvPr/>
          </p:nvGrpSpPr>
          <p:grpSpPr>
            <a:xfrm>
              <a:off x="4869455" y="2691676"/>
              <a:ext cx="1013897" cy="398961"/>
              <a:chOff x="4012057" y="3451825"/>
              <a:chExt cx="1612175" cy="634379"/>
            </a:xfrm>
          </p:grpSpPr>
          <p:sp>
            <p:nvSpPr>
              <p:cNvPr id="4372" name="Google Shape;4372;p6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73" name="Google Shape;4373;p6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62"/>
            <p:cNvGrpSpPr/>
            <p:nvPr/>
          </p:nvGrpSpPr>
          <p:grpSpPr>
            <a:xfrm>
              <a:off x="4276937" y="2155961"/>
              <a:ext cx="651965" cy="891358"/>
              <a:chOff x="3069908" y="2599997"/>
              <a:chExt cx="1036675" cy="1417328"/>
            </a:xfrm>
          </p:grpSpPr>
          <p:sp>
            <p:nvSpPr>
              <p:cNvPr id="4375" name="Google Shape;4375;p6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76" name="Google Shape;4376;p6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62"/>
            <p:cNvGrpSpPr/>
            <p:nvPr/>
          </p:nvGrpSpPr>
          <p:grpSpPr>
            <a:xfrm>
              <a:off x="5054918" y="1201875"/>
              <a:ext cx="999548" cy="602711"/>
              <a:chOff x="4306958" y="1082925"/>
              <a:chExt cx="1589359" cy="958358"/>
            </a:xfrm>
          </p:grpSpPr>
          <p:sp>
            <p:nvSpPr>
              <p:cNvPr id="4378" name="Google Shape;4378;p6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79" name="Google Shape;4379;p6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62"/>
            <p:cNvGrpSpPr/>
            <p:nvPr/>
          </p:nvGrpSpPr>
          <p:grpSpPr>
            <a:xfrm>
              <a:off x="4249973" y="1303451"/>
              <a:ext cx="799317" cy="841334"/>
              <a:chOff x="3027033" y="1244439"/>
              <a:chExt cx="1270977" cy="1337786"/>
            </a:xfrm>
          </p:grpSpPr>
          <p:sp>
            <p:nvSpPr>
              <p:cNvPr id="4381" name="Google Shape;4381;p6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82" name="Google Shape;4382;p6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3" name="Google Shape;4383;p62"/>
          <p:cNvGrpSpPr/>
          <p:nvPr/>
        </p:nvGrpSpPr>
        <p:grpSpPr>
          <a:xfrm>
            <a:off x="4057119" y="1858087"/>
            <a:ext cx="750769" cy="683784"/>
            <a:chOff x="4204684" y="2104422"/>
            <a:chExt cx="699822" cy="637382"/>
          </a:xfrm>
        </p:grpSpPr>
        <p:grpSp>
          <p:nvGrpSpPr>
            <p:cNvPr id="4384" name="Google Shape;4384;p62"/>
            <p:cNvGrpSpPr/>
            <p:nvPr/>
          </p:nvGrpSpPr>
          <p:grpSpPr>
            <a:xfrm>
              <a:off x="4204684" y="2430067"/>
              <a:ext cx="342957" cy="311738"/>
              <a:chOff x="4204684" y="2430067"/>
              <a:chExt cx="342957" cy="311738"/>
            </a:xfrm>
          </p:grpSpPr>
          <p:sp>
            <p:nvSpPr>
              <p:cNvPr id="4385" name="Google Shape;4385;p6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62"/>
            <p:cNvGrpSpPr/>
            <p:nvPr/>
          </p:nvGrpSpPr>
          <p:grpSpPr>
            <a:xfrm>
              <a:off x="4561586" y="2430067"/>
              <a:ext cx="342920" cy="311738"/>
              <a:chOff x="4561586" y="2430067"/>
              <a:chExt cx="342920" cy="311738"/>
            </a:xfrm>
          </p:grpSpPr>
          <p:sp>
            <p:nvSpPr>
              <p:cNvPr id="4388" name="Google Shape;4388;p6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62"/>
            <p:cNvGrpSpPr/>
            <p:nvPr/>
          </p:nvGrpSpPr>
          <p:grpSpPr>
            <a:xfrm>
              <a:off x="4561586" y="2104422"/>
              <a:ext cx="342920" cy="311738"/>
              <a:chOff x="4561586" y="2104422"/>
              <a:chExt cx="342920" cy="311738"/>
            </a:xfrm>
          </p:grpSpPr>
          <p:sp>
            <p:nvSpPr>
              <p:cNvPr id="4391" name="Google Shape;4391;p6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62"/>
            <p:cNvGrpSpPr/>
            <p:nvPr/>
          </p:nvGrpSpPr>
          <p:grpSpPr>
            <a:xfrm>
              <a:off x="4204684" y="2104422"/>
              <a:ext cx="342957" cy="311664"/>
              <a:chOff x="4204684" y="2104422"/>
              <a:chExt cx="342957" cy="311664"/>
            </a:xfrm>
          </p:grpSpPr>
          <p:sp>
            <p:nvSpPr>
              <p:cNvPr id="4394" name="Google Shape;4394;p6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6" name="Google Shape;4396;p62"/>
          <p:cNvGrpSpPr/>
          <p:nvPr/>
        </p:nvGrpSpPr>
        <p:grpSpPr>
          <a:xfrm>
            <a:off x="5521552" y="971301"/>
            <a:ext cx="660591" cy="688867"/>
            <a:chOff x="5830645" y="1267368"/>
            <a:chExt cx="530340" cy="553040"/>
          </a:xfrm>
        </p:grpSpPr>
        <p:sp>
          <p:nvSpPr>
            <p:cNvPr id="4397" name="Google Shape;4397;p6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8" name="Google Shape;4398;p62"/>
            <p:cNvGrpSpPr/>
            <p:nvPr/>
          </p:nvGrpSpPr>
          <p:grpSpPr>
            <a:xfrm>
              <a:off x="5830645" y="1267368"/>
              <a:ext cx="259743" cy="269909"/>
              <a:chOff x="5830645" y="1267368"/>
              <a:chExt cx="259743" cy="269909"/>
            </a:xfrm>
          </p:grpSpPr>
          <p:sp>
            <p:nvSpPr>
              <p:cNvPr id="4399" name="Google Shape;4399;p6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2"/>
            <p:cNvGrpSpPr/>
            <p:nvPr/>
          </p:nvGrpSpPr>
          <p:grpSpPr>
            <a:xfrm>
              <a:off x="6101293" y="1267368"/>
              <a:ext cx="259692" cy="269909"/>
              <a:chOff x="6101293" y="1267368"/>
              <a:chExt cx="259692" cy="269909"/>
            </a:xfrm>
          </p:grpSpPr>
          <p:sp>
            <p:nvSpPr>
              <p:cNvPr id="4402" name="Google Shape;4402;p6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62"/>
            <p:cNvGrpSpPr/>
            <p:nvPr/>
          </p:nvGrpSpPr>
          <p:grpSpPr>
            <a:xfrm>
              <a:off x="5830645" y="1550500"/>
              <a:ext cx="259692" cy="269909"/>
              <a:chOff x="5830645" y="1550500"/>
              <a:chExt cx="259692" cy="269909"/>
            </a:xfrm>
          </p:grpSpPr>
          <p:sp>
            <p:nvSpPr>
              <p:cNvPr id="4405" name="Google Shape;4405;p6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62"/>
            <p:cNvGrpSpPr/>
            <p:nvPr/>
          </p:nvGrpSpPr>
          <p:grpSpPr>
            <a:xfrm>
              <a:off x="6101293" y="1550500"/>
              <a:ext cx="259692" cy="269909"/>
              <a:chOff x="6101293" y="1550500"/>
              <a:chExt cx="259692" cy="269909"/>
            </a:xfrm>
          </p:grpSpPr>
          <p:sp>
            <p:nvSpPr>
              <p:cNvPr id="4408" name="Google Shape;4408;p6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0" name="Google Shape;4410;p62"/>
          <p:cNvGrpSpPr/>
          <p:nvPr/>
        </p:nvGrpSpPr>
        <p:grpSpPr>
          <a:xfrm>
            <a:off x="723705" y="1861761"/>
            <a:ext cx="697154" cy="679574"/>
            <a:chOff x="2679875" y="2361475"/>
            <a:chExt cx="780425" cy="760575"/>
          </a:xfrm>
        </p:grpSpPr>
        <p:sp>
          <p:nvSpPr>
            <p:cNvPr id="4411" name="Google Shape;4411;p6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62"/>
          <p:cNvGrpSpPr/>
          <p:nvPr/>
        </p:nvGrpSpPr>
        <p:grpSpPr>
          <a:xfrm>
            <a:off x="3122864" y="971353"/>
            <a:ext cx="735829" cy="684547"/>
            <a:chOff x="3351965" y="1148808"/>
            <a:chExt cx="750770" cy="698375"/>
          </a:xfrm>
        </p:grpSpPr>
        <p:grpSp>
          <p:nvGrpSpPr>
            <p:cNvPr id="4418" name="Google Shape;4418;p62"/>
            <p:cNvGrpSpPr/>
            <p:nvPr/>
          </p:nvGrpSpPr>
          <p:grpSpPr>
            <a:xfrm>
              <a:off x="3586796" y="1148808"/>
              <a:ext cx="294857" cy="286830"/>
              <a:chOff x="3750225" y="1774000"/>
              <a:chExt cx="149575" cy="145525"/>
            </a:xfrm>
          </p:grpSpPr>
          <p:sp>
            <p:nvSpPr>
              <p:cNvPr id="4419" name="Google Shape;4419;p6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62"/>
            <p:cNvGrpSpPr/>
            <p:nvPr/>
          </p:nvGrpSpPr>
          <p:grpSpPr>
            <a:xfrm>
              <a:off x="3779245" y="1375768"/>
              <a:ext cx="323490" cy="286978"/>
              <a:chOff x="3847850" y="1889150"/>
              <a:chExt cx="164100" cy="145600"/>
            </a:xfrm>
          </p:grpSpPr>
          <p:sp>
            <p:nvSpPr>
              <p:cNvPr id="4422" name="Google Shape;4422;p6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62"/>
            <p:cNvGrpSpPr/>
            <p:nvPr/>
          </p:nvGrpSpPr>
          <p:grpSpPr>
            <a:xfrm>
              <a:off x="3351965" y="1330435"/>
              <a:ext cx="295449" cy="285401"/>
              <a:chOff x="3631100" y="1866150"/>
              <a:chExt cx="149875" cy="144800"/>
            </a:xfrm>
          </p:grpSpPr>
          <p:sp>
            <p:nvSpPr>
              <p:cNvPr id="4425" name="Google Shape;4425;p6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62"/>
            <p:cNvGrpSpPr/>
            <p:nvPr/>
          </p:nvGrpSpPr>
          <p:grpSpPr>
            <a:xfrm>
              <a:off x="3548208" y="1560352"/>
              <a:ext cx="294808" cy="286830"/>
              <a:chOff x="3730650" y="1982800"/>
              <a:chExt cx="149550" cy="145525"/>
            </a:xfrm>
          </p:grpSpPr>
          <p:sp>
            <p:nvSpPr>
              <p:cNvPr id="4428" name="Google Shape;4428;p6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30" name="Google Shape;4430;p62"/>
          <p:cNvGrpSpPr/>
          <p:nvPr/>
        </p:nvGrpSpPr>
        <p:grpSpPr>
          <a:xfrm>
            <a:off x="7624517" y="971307"/>
            <a:ext cx="804565" cy="677795"/>
            <a:chOff x="7636443" y="1204988"/>
            <a:chExt cx="804565" cy="677795"/>
          </a:xfrm>
        </p:grpSpPr>
        <p:grpSp>
          <p:nvGrpSpPr>
            <p:cNvPr id="4431" name="Google Shape;4431;p62"/>
            <p:cNvGrpSpPr/>
            <p:nvPr/>
          </p:nvGrpSpPr>
          <p:grpSpPr>
            <a:xfrm>
              <a:off x="7636443" y="1509705"/>
              <a:ext cx="804565" cy="373078"/>
              <a:chOff x="7636443" y="1509705"/>
              <a:chExt cx="804565" cy="373078"/>
            </a:xfrm>
          </p:grpSpPr>
          <p:sp>
            <p:nvSpPr>
              <p:cNvPr id="4432" name="Google Shape;4432;p6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62"/>
            <p:cNvGrpSpPr/>
            <p:nvPr/>
          </p:nvGrpSpPr>
          <p:grpSpPr>
            <a:xfrm>
              <a:off x="7636443" y="1408133"/>
              <a:ext cx="804565" cy="373078"/>
              <a:chOff x="7636443" y="1408133"/>
              <a:chExt cx="804565" cy="373078"/>
            </a:xfrm>
          </p:grpSpPr>
          <p:sp>
            <p:nvSpPr>
              <p:cNvPr id="4435" name="Google Shape;4435;p6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62"/>
            <p:cNvGrpSpPr/>
            <p:nvPr/>
          </p:nvGrpSpPr>
          <p:grpSpPr>
            <a:xfrm>
              <a:off x="7636443" y="1306560"/>
              <a:ext cx="804565" cy="373078"/>
              <a:chOff x="7636443" y="1306560"/>
              <a:chExt cx="804565" cy="373078"/>
            </a:xfrm>
          </p:grpSpPr>
          <p:sp>
            <p:nvSpPr>
              <p:cNvPr id="4438" name="Google Shape;4438;p6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62"/>
            <p:cNvGrpSpPr/>
            <p:nvPr/>
          </p:nvGrpSpPr>
          <p:grpSpPr>
            <a:xfrm>
              <a:off x="7636443" y="1204988"/>
              <a:ext cx="804565" cy="373078"/>
              <a:chOff x="7636443" y="1204988"/>
              <a:chExt cx="804565" cy="373078"/>
            </a:xfrm>
          </p:grpSpPr>
          <p:sp>
            <p:nvSpPr>
              <p:cNvPr id="4441" name="Google Shape;4441;p6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3" name="Google Shape;4443;p62"/>
          <p:cNvGrpSpPr/>
          <p:nvPr/>
        </p:nvGrpSpPr>
        <p:grpSpPr>
          <a:xfrm>
            <a:off x="4963363" y="1878721"/>
            <a:ext cx="661339" cy="661188"/>
            <a:chOff x="3990000" y="975400"/>
            <a:chExt cx="3934200" cy="3933300"/>
          </a:xfrm>
        </p:grpSpPr>
        <p:sp>
          <p:nvSpPr>
            <p:cNvPr id="4444" name="Google Shape;4444;p6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2"/>
          <p:cNvGrpSpPr/>
          <p:nvPr/>
        </p:nvGrpSpPr>
        <p:grpSpPr>
          <a:xfrm>
            <a:off x="6607011" y="1857359"/>
            <a:ext cx="868881" cy="684241"/>
            <a:chOff x="6598259" y="2078634"/>
            <a:chExt cx="868881" cy="684241"/>
          </a:xfrm>
        </p:grpSpPr>
        <p:sp>
          <p:nvSpPr>
            <p:cNvPr id="4449" name="Google Shape;4449;p6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5" name="Google Shape;4455;p62"/>
            <p:cNvGrpSpPr/>
            <p:nvPr/>
          </p:nvGrpSpPr>
          <p:grpSpPr>
            <a:xfrm>
              <a:off x="6808175" y="2078634"/>
              <a:ext cx="452229" cy="684241"/>
              <a:chOff x="6808175" y="2078634"/>
              <a:chExt cx="452229" cy="684241"/>
            </a:xfrm>
          </p:grpSpPr>
          <p:sp>
            <p:nvSpPr>
              <p:cNvPr id="4456" name="Google Shape;4456;p6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2" name="Google Shape;4462;p62"/>
              <p:cNvGrpSpPr/>
              <p:nvPr/>
            </p:nvGrpSpPr>
            <p:grpSpPr>
              <a:xfrm>
                <a:off x="6821586" y="2078634"/>
                <a:ext cx="426871" cy="684241"/>
                <a:chOff x="6821586" y="2078634"/>
                <a:chExt cx="426871" cy="684241"/>
              </a:xfrm>
            </p:grpSpPr>
            <p:grpSp>
              <p:nvGrpSpPr>
                <p:cNvPr id="4463" name="Google Shape;4463;p62"/>
                <p:cNvGrpSpPr/>
                <p:nvPr/>
              </p:nvGrpSpPr>
              <p:grpSpPr>
                <a:xfrm>
                  <a:off x="6821586" y="2078634"/>
                  <a:ext cx="426871" cy="684241"/>
                  <a:chOff x="6821586" y="2078634"/>
                  <a:chExt cx="426871" cy="684241"/>
                </a:xfrm>
              </p:grpSpPr>
              <p:sp>
                <p:nvSpPr>
                  <p:cNvPr id="4464" name="Google Shape;4464;p6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3" name="Google Shape;4483;p6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89" name="Google Shape;4489;p62"/>
          <p:cNvGrpSpPr/>
          <p:nvPr/>
        </p:nvGrpSpPr>
        <p:grpSpPr>
          <a:xfrm>
            <a:off x="716994" y="3531369"/>
            <a:ext cx="1340789" cy="640830"/>
            <a:chOff x="238125" y="1151100"/>
            <a:chExt cx="7139450" cy="3412300"/>
          </a:xfrm>
        </p:grpSpPr>
        <p:sp>
          <p:nvSpPr>
            <p:cNvPr id="4490" name="Google Shape;4490;p6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62"/>
          <p:cNvGrpSpPr/>
          <p:nvPr/>
        </p:nvGrpSpPr>
        <p:grpSpPr>
          <a:xfrm>
            <a:off x="5584217" y="2734650"/>
            <a:ext cx="985357" cy="585764"/>
            <a:chOff x="5145061" y="2881789"/>
            <a:chExt cx="1107641" cy="658458"/>
          </a:xfrm>
        </p:grpSpPr>
        <p:grpSp>
          <p:nvGrpSpPr>
            <p:cNvPr id="4503" name="Google Shape;4503;p62"/>
            <p:cNvGrpSpPr/>
            <p:nvPr/>
          </p:nvGrpSpPr>
          <p:grpSpPr>
            <a:xfrm>
              <a:off x="5722989" y="3244587"/>
              <a:ext cx="529713" cy="295659"/>
              <a:chOff x="5722989" y="3244587"/>
              <a:chExt cx="529713" cy="295659"/>
            </a:xfrm>
          </p:grpSpPr>
          <p:sp>
            <p:nvSpPr>
              <p:cNvPr id="4504" name="Google Shape;4504;p6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05" name="Google Shape;4505;p6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06" name="Google Shape;4506;p62"/>
            <p:cNvGrpSpPr/>
            <p:nvPr/>
          </p:nvGrpSpPr>
          <p:grpSpPr>
            <a:xfrm>
              <a:off x="5145061" y="3244587"/>
              <a:ext cx="536807" cy="295659"/>
              <a:chOff x="5145061" y="3244587"/>
              <a:chExt cx="536807" cy="295659"/>
            </a:xfrm>
          </p:grpSpPr>
          <p:sp>
            <p:nvSpPr>
              <p:cNvPr id="4507" name="Google Shape;4507;p6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08" name="Google Shape;4508;p6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09" name="Google Shape;4509;p62"/>
            <p:cNvGrpSpPr/>
            <p:nvPr/>
          </p:nvGrpSpPr>
          <p:grpSpPr>
            <a:xfrm>
              <a:off x="5341327" y="2898245"/>
              <a:ext cx="532309" cy="614891"/>
              <a:chOff x="5341327" y="2898245"/>
              <a:chExt cx="532309" cy="614891"/>
            </a:xfrm>
          </p:grpSpPr>
          <p:sp>
            <p:nvSpPr>
              <p:cNvPr id="4510" name="Google Shape;4510;p6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11" name="Google Shape;4511;p6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12" name="Google Shape;4512;p62"/>
            <p:cNvGrpSpPr/>
            <p:nvPr/>
          </p:nvGrpSpPr>
          <p:grpSpPr>
            <a:xfrm>
              <a:off x="5532290" y="2881789"/>
              <a:ext cx="620516" cy="305456"/>
              <a:chOff x="5532290" y="2881789"/>
              <a:chExt cx="620516" cy="305456"/>
            </a:xfrm>
          </p:grpSpPr>
          <p:sp>
            <p:nvSpPr>
              <p:cNvPr id="4513" name="Google Shape;4513;p6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14" name="Google Shape;4514;p6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515" name="Google Shape;4515;p62"/>
          <p:cNvGrpSpPr/>
          <p:nvPr/>
        </p:nvGrpSpPr>
        <p:grpSpPr>
          <a:xfrm>
            <a:off x="8163140" y="3526708"/>
            <a:ext cx="269068" cy="645491"/>
            <a:chOff x="7026852" y="3311869"/>
            <a:chExt cx="434331" cy="1041954"/>
          </a:xfrm>
        </p:grpSpPr>
        <p:sp>
          <p:nvSpPr>
            <p:cNvPr id="4516" name="Google Shape;4516;p6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62"/>
          <p:cNvGrpSpPr/>
          <p:nvPr/>
        </p:nvGrpSpPr>
        <p:grpSpPr>
          <a:xfrm>
            <a:off x="6179721" y="3565945"/>
            <a:ext cx="293882" cy="293836"/>
            <a:chOff x="4873519" y="3311869"/>
            <a:chExt cx="499374" cy="499296"/>
          </a:xfrm>
        </p:grpSpPr>
        <p:sp>
          <p:nvSpPr>
            <p:cNvPr id="4520" name="Google Shape;4520;p6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62"/>
          <p:cNvGrpSpPr/>
          <p:nvPr/>
        </p:nvGrpSpPr>
        <p:grpSpPr>
          <a:xfrm>
            <a:off x="6179721" y="3878317"/>
            <a:ext cx="293882" cy="293882"/>
            <a:chOff x="4873519" y="3875839"/>
            <a:chExt cx="499374" cy="499374"/>
          </a:xfrm>
        </p:grpSpPr>
        <p:sp>
          <p:nvSpPr>
            <p:cNvPr id="4523" name="Google Shape;4523;p6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62"/>
          <p:cNvGrpSpPr/>
          <p:nvPr/>
        </p:nvGrpSpPr>
        <p:grpSpPr>
          <a:xfrm>
            <a:off x="2410248" y="1850269"/>
            <a:ext cx="698104" cy="698208"/>
            <a:chOff x="2565073" y="2075876"/>
            <a:chExt cx="672482" cy="672518"/>
          </a:xfrm>
        </p:grpSpPr>
        <p:sp>
          <p:nvSpPr>
            <p:cNvPr id="4526" name="Google Shape;4526;p6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2"/>
          <p:cNvGrpSpPr/>
          <p:nvPr/>
        </p:nvGrpSpPr>
        <p:grpSpPr>
          <a:xfrm>
            <a:off x="5633660" y="3534870"/>
            <a:ext cx="438354" cy="637329"/>
            <a:chOff x="1697726" y="3244179"/>
            <a:chExt cx="788124" cy="1146069"/>
          </a:xfrm>
        </p:grpSpPr>
        <p:sp>
          <p:nvSpPr>
            <p:cNvPr id="4533" name="Google Shape;4533;p6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5" name="Google Shape;4535;p62"/>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62"/>
          <p:cNvGrpSpPr/>
          <p:nvPr/>
        </p:nvGrpSpPr>
        <p:grpSpPr>
          <a:xfrm>
            <a:off x="7634874" y="1863232"/>
            <a:ext cx="799565" cy="670282"/>
            <a:chOff x="7617850" y="2063282"/>
            <a:chExt cx="799565" cy="670282"/>
          </a:xfrm>
        </p:grpSpPr>
        <p:cxnSp>
          <p:nvCxnSpPr>
            <p:cNvPr id="4537" name="Google Shape;4537;p6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38" name="Google Shape;4538;p6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39" name="Google Shape;4539;p6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40" name="Google Shape;4540;p6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41" name="Google Shape;4541;p6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542" name="Google Shape;4542;p6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543" name="Google Shape;4543;p62"/>
            <p:cNvGrpSpPr/>
            <p:nvPr/>
          </p:nvGrpSpPr>
          <p:grpSpPr>
            <a:xfrm>
              <a:off x="7734309" y="2063282"/>
              <a:ext cx="570957" cy="620095"/>
              <a:chOff x="7734309" y="2063282"/>
              <a:chExt cx="570957" cy="620095"/>
            </a:xfrm>
          </p:grpSpPr>
          <p:grpSp>
            <p:nvGrpSpPr>
              <p:cNvPr id="4544" name="Google Shape;4544;p62"/>
              <p:cNvGrpSpPr/>
              <p:nvPr/>
            </p:nvGrpSpPr>
            <p:grpSpPr>
              <a:xfrm>
                <a:off x="8031573" y="2063282"/>
                <a:ext cx="273693" cy="620095"/>
                <a:chOff x="8031573" y="2063282"/>
                <a:chExt cx="273693" cy="620095"/>
              </a:xfrm>
            </p:grpSpPr>
            <p:sp>
              <p:nvSpPr>
                <p:cNvPr id="4545" name="Google Shape;4545;p6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62"/>
              <p:cNvGrpSpPr/>
              <p:nvPr/>
            </p:nvGrpSpPr>
            <p:grpSpPr>
              <a:xfrm flipH="1">
                <a:off x="7734309" y="2063282"/>
                <a:ext cx="273693" cy="620095"/>
                <a:chOff x="8031573" y="2063282"/>
                <a:chExt cx="273693" cy="620095"/>
              </a:xfrm>
            </p:grpSpPr>
            <p:sp>
              <p:nvSpPr>
                <p:cNvPr id="4550" name="Google Shape;4550;p6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554" name="Google Shape;4554;p62"/>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2"/>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6" name="Google Shape;4556;p62"/>
          <p:cNvGrpSpPr/>
          <p:nvPr/>
        </p:nvGrpSpPr>
        <p:grpSpPr>
          <a:xfrm>
            <a:off x="7821480" y="2716716"/>
            <a:ext cx="602567" cy="601884"/>
            <a:chOff x="1186975" y="238125"/>
            <a:chExt cx="5244275" cy="5238325"/>
          </a:xfrm>
        </p:grpSpPr>
        <p:sp>
          <p:nvSpPr>
            <p:cNvPr id="4557" name="Google Shape;4557;p6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62"/>
          <p:cNvGrpSpPr/>
          <p:nvPr/>
        </p:nvGrpSpPr>
        <p:grpSpPr>
          <a:xfrm>
            <a:off x="3264218" y="1856199"/>
            <a:ext cx="651848" cy="687338"/>
            <a:chOff x="3400515" y="2056248"/>
            <a:chExt cx="698134" cy="735987"/>
          </a:xfrm>
        </p:grpSpPr>
        <p:grpSp>
          <p:nvGrpSpPr>
            <p:cNvPr id="4562" name="Google Shape;4562;p62"/>
            <p:cNvGrpSpPr/>
            <p:nvPr/>
          </p:nvGrpSpPr>
          <p:grpSpPr>
            <a:xfrm>
              <a:off x="3400515" y="2283913"/>
              <a:ext cx="312919" cy="219900"/>
              <a:chOff x="3400515" y="2283913"/>
              <a:chExt cx="312919" cy="219900"/>
            </a:xfrm>
          </p:grpSpPr>
          <p:sp>
            <p:nvSpPr>
              <p:cNvPr id="4563" name="Google Shape;4563;p6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64" name="Google Shape;4564;p6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565" name="Google Shape;4565;p62"/>
            <p:cNvGrpSpPr/>
            <p:nvPr/>
          </p:nvGrpSpPr>
          <p:grpSpPr>
            <a:xfrm>
              <a:off x="3547823" y="2461089"/>
              <a:ext cx="219900" cy="331146"/>
              <a:chOff x="3547823" y="2461089"/>
              <a:chExt cx="219900" cy="331146"/>
            </a:xfrm>
          </p:grpSpPr>
          <p:sp>
            <p:nvSpPr>
              <p:cNvPr id="4566" name="Google Shape;4566;p6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67" name="Google Shape;4567;p6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568" name="Google Shape;4568;p62"/>
            <p:cNvGrpSpPr/>
            <p:nvPr/>
          </p:nvGrpSpPr>
          <p:grpSpPr>
            <a:xfrm>
              <a:off x="3734138" y="2461089"/>
              <a:ext cx="219900" cy="331146"/>
              <a:chOff x="3734138" y="2461089"/>
              <a:chExt cx="219900" cy="331146"/>
            </a:xfrm>
          </p:grpSpPr>
          <p:sp>
            <p:nvSpPr>
              <p:cNvPr id="4569" name="Google Shape;4569;p6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70" name="Google Shape;4570;p6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571" name="Google Shape;4571;p62"/>
            <p:cNvGrpSpPr/>
            <p:nvPr/>
          </p:nvGrpSpPr>
          <p:grpSpPr>
            <a:xfrm>
              <a:off x="3787560" y="2281742"/>
              <a:ext cx="311089" cy="219900"/>
              <a:chOff x="3787560" y="2281742"/>
              <a:chExt cx="311089" cy="219900"/>
            </a:xfrm>
          </p:grpSpPr>
          <p:sp>
            <p:nvSpPr>
              <p:cNvPr id="4572" name="Google Shape;4572;p6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73" name="Google Shape;4573;p6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574" name="Google Shape;4574;p62"/>
            <p:cNvGrpSpPr/>
            <p:nvPr/>
          </p:nvGrpSpPr>
          <p:grpSpPr>
            <a:xfrm>
              <a:off x="3637290" y="2056248"/>
              <a:ext cx="219900" cy="330736"/>
              <a:chOff x="3637290" y="2056248"/>
              <a:chExt cx="219900" cy="330736"/>
            </a:xfrm>
          </p:grpSpPr>
          <p:sp>
            <p:nvSpPr>
              <p:cNvPr id="4575" name="Google Shape;4575;p6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576" name="Google Shape;4576;p6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77" name="Google Shape;4577;p62"/>
          <p:cNvGrpSpPr/>
          <p:nvPr/>
        </p:nvGrpSpPr>
        <p:grpSpPr>
          <a:xfrm>
            <a:off x="2555923" y="2726206"/>
            <a:ext cx="1268144" cy="592394"/>
            <a:chOff x="238125" y="1188750"/>
            <a:chExt cx="7140450" cy="3335550"/>
          </a:xfrm>
        </p:grpSpPr>
        <p:sp>
          <p:nvSpPr>
            <p:cNvPr id="4578" name="Google Shape;4578;p6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62"/>
          <p:cNvGrpSpPr/>
          <p:nvPr/>
        </p:nvGrpSpPr>
        <p:grpSpPr>
          <a:xfrm>
            <a:off x="6663824" y="2728360"/>
            <a:ext cx="1053944" cy="590147"/>
            <a:chOff x="238125" y="1335475"/>
            <a:chExt cx="5418735" cy="3034175"/>
          </a:xfrm>
        </p:grpSpPr>
        <p:sp>
          <p:nvSpPr>
            <p:cNvPr id="4584" name="Google Shape;4584;p6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62"/>
          <p:cNvGrpSpPr/>
          <p:nvPr/>
        </p:nvGrpSpPr>
        <p:grpSpPr>
          <a:xfrm>
            <a:off x="4094633" y="3533260"/>
            <a:ext cx="1268207" cy="638939"/>
            <a:chOff x="3967651" y="3645904"/>
            <a:chExt cx="1479304" cy="745292"/>
          </a:xfrm>
        </p:grpSpPr>
        <p:grpSp>
          <p:nvGrpSpPr>
            <p:cNvPr id="4588" name="Google Shape;4588;p62"/>
            <p:cNvGrpSpPr/>
            <p:nvPr/>
          </p:nvGrpSpPr>
          <p:grpSpPr>
            <a:xfrm>
              <a:off x="3967651" y="4009026"/>
              <a:ext cx="1479304" cy="382170"/>
              <a:chOff x="3967651" y="4009026"/>
              <a:chExt cx="1479304" cy="382170"/>
            </a:xfrm>
          </p:grpSpPr>
          <p:grpSp>
            <p:nvGrpSpPr>
              <p:cNvPr id="4589" name="Google Shape;4589;p62"/>
              <p:cNvGrpSpPr/>
              <p:nvPr/>
            </p:nvGrpSpPr>
            <p:grpSpPr>
              <a:xfrm>
                <a:off x="4892216" y="4195630"/>
                <a:ext cx="554739" cy="195566"/>
                <a:chOff x="3604375" y="4892160"/>
                <a:chExt cx="1651500" cy="582215"/>
              </a:xfrm>
            </p:grpSpPr>
            <p:sp>
              <p:nvSpPr>
                <p:cNvPr id="4590" name="Google Shape;4590;p6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62"/>
              <p:cNvGrpSpPr/>
              <p:nvPr/>
            </p:nvGrpSpPr>
            <p:grpSpPr>
              <a:xfrm>
                <a:off x="3967651" y="4146303"/>
                <a:ext cx="579402" cy="244893"/>
                <a:chOff x="851875" y="4745310"/>
                <a:chExt cx="1724925" cy="729065"/>
              </a:xfrm>
            </p:grpSpPr>
            <p:sp>
              <p:nvSpPr>
                <p:cNvPr id="4593" name="Google Shape;4593;p6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62"/>
              <p:cNvGrpSpPr/>
              <p:nvPr/>
            </p:nvGrpSpPr>
            <p:grpSpPr>
              <a:xfrm>
                <a:off x="4460753" y="4009026"/>
                <a:ext cx="493110" cy="382170"/>
                <a:chOff x="2319875" y="4336625"/>
                <a:chExt cx="1468025" cy="1137750"/>
              </a:xfrm>
            </p:grpSpPr>
            <p:sp>
              <p:nvSpPr>
                <p:cNvPr id="4596" name="Google Shape;4596;p6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8" name="Google Shape;4598;p62"/>
            <p:cNvGrpSpPr/>
            <p:nvPr/>
          </p:nvGrpSpPr>
          <p:grpSpPr>
            <a:xfrm>
              <a:off x="4479443" y="3645904"/>
              <a:ext cx="455965" cy="388789"/>
              <a:chOff x="2957425" y="238100"/>
              <a:chExt cx="1910200" cy="1628775"/>
            </a:xfrm>
          </p:grpSpPr>
          <p:sp>
            <p:nvSpPr>
              <p:cNvPr id="4599" name="Google Shape;4599;p6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9" name="Google Shape;4609;p62"/>
          <p:cNvGrpSpPr/>
          <p:nvPr/>
        </p:nvGrpSpPr>
        <p:grpSpPr>
          <a:xfrm>
            <a:off x="2480746" y="3534460"/>
            <a:ext cx="1243128" cy="637739"/>
            <a:chOff x="2496310" y="3693351"/>
            <a:chExt cx="1342906" cy="688926"/>
          </a:xfrm>
        </p:grpSpPr>
        <p:grpSp>
          <p:nvGrpSpPr>
            <p:cNvPr id="4610" name="Google Shape;4610;p62"/>
            <p:cNvGrpSpPr/>
            <p:nvPr/>
          </p:nvGrpSpPr>
          <p:grpSpPr>
            <a:xfrm>
              <a:off x="2496310" y="3693351"/>
              <a:ext cx="1342906" cy="688875"/>
              <a:chOff x="2496310" y="3693351"/>
              <a:chExt cx="1342906" cy="688875"/>
            </a:xfrm>
          </p:grpSpPr>
          <p:sp>
            <p:nvSpPr>
              <p:cNvPr id="4611" name="Google Shape;4611;p6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7" name="Google Shape;4617;p62"/>
              <p:cNvCxnSpPr>
                <a:stCxn id="461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618" name="Google Shape;4618;p62"/>
              <p:cNvCxnSpPr>
                <a:stCxn id="461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619" name="Google Shape;4619;p62"/>
              <p:cNvCxnSpPr>
                <a:stCxn id="461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20" name="Google Shape;4620;p62"/>
              <p:cNvCxnSpPr>
                <a:stCxn id="461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21" name="Google Shape;4621;p62"/>
              <p:cNvCxnSpPr>
                <a:stCxn id="461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622" name="Google Shape;4622;p62"/>
            <p:cNvGrpSpPr/>
            <p:nvPr/>
          </p:nvGrpSpPr>
          <p:grpSpPr>
            <a:xfrm>
              <a:off x="2675275" y="3930557"/>
              <a:ext cx="1003306" cy="451719"/>
              <a:chOff x="2675275" y="4174282"/>
              <a:chExt cx="1003306" cy="451719"/>
            </a:xfrm>
          </p:grpSpPr>
          <p:sp>
            <p:nvSpPr>
              <p:cNvPr id="4623" name="Google Shape;4623;p6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6" name="Google Shape;4626;p62"/>
          <p:cNvGrpSpPr/>
          <p:nvPr/>
        </p:nvGrpSpPr>
        <p:grpSpPr>
          <a:xfrm>
            <a:off x="1654417" y="971307"/>
            <a:ext cx="574511" cy="874709"/>
            <a:chOff x="1715404" y="1112080"/>
            <a:chExt cx="642270" cy="977984"/>
          </a:xfrm>
        </p:grpSpPr>
        <p:grpSp>
          <p:nvGrpSpPr>
            <p:cNvPr id="4627" name="Google Shape;4627;p62"/>
            <p:cNvGrpSpPr/>
            <p:nvPr/>
          </p:nvGrpSpPr>
          <p:grpSpPr>
            <a:xfrm>
              <a:off x="1715404" y="1112080"/>
              <a:ext cx="642270" cy="977984"/>
              <a:chOff x="1715404" y="1112080"/>
              <a:chExt cx="642270" cy="977984"/>
            </a:xfrm>
          </p:grpSpPr>
          <p:sp>
            <p:nvSpPr>
              <p:cNvPr id="4628" name="Google Shape;4628;p6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62"/>
            <p:cNvGrpSpPr/>
            <p:nvPr/>
          </p:nvGrpSpPr>
          <p:grpSpPr>
            <a:xfrm>
              <a:off x="1768927" y="1165603"/>
              <a:ext cx="535225" cy="851367"/>
              <a:chOff x="1768927" y="1165603"/>
              <a:chExt cx="535225" cy="851367"/>
            </a:xfrm>
          </p:grpSpPr>
          <p:sp>
            <p:nvSpPr>
              <p:cNvPr id="4631" name="Google Shape;4631;p6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2"/>
            <p:cNvGrpSpPr/>
            <p:nvPr/>
          </p:nvGrpSpPr>
          <p:grpSpPr>
            <a:xfrm>
              <a:off x="1822449" y="1219125"/>
              <a:ext cx="428180" cy="718859"/>
              <a:chOff x="1822449" y="1219125"/>
              <a:chExt cx="428180" cy="718859"/>
            </a:xfrm>
          </p:grpSpPr>
          <p:sp>
            <p:nvSpPr>
              <p:cNvPr id="4634" name="Google Shape;4634;p6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62"/>
            <p:cNvGrpSpPr/>
            <p:nvPr/>
          </p:nvGrpSpPr>
          <p:grpSpPr>
            <a:xfrm>
              <a:off x="1875972" y="1272648"/>
              <a:ext cx="321135" cy="586939"/>
              <a:chOff x="1875972" y="1272648"/>
              <a:chExt cx="321135" cy="586939"/>
            </a:xfrm>
          </p:grpSpPr>
          <p:sp>
            <p:nvSpPr>
              <p:cNvPr id="4637" name="Google Shape;4637;p6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9" name="Google Shape;4639;p62"/>
          <p:cNvGrpSpPr/>
          <p:nvPr/>
        </p:nvGrpSpPr>
        <p:grpSpPr>
          <a:xfrm>
            <a:off x="7761578" y="3528028"/>
            <a:ext cx="293855" cy="644170"/>
            <a:chOff x="241025" y="3151575"/>
            <a:chExt cx="293855" cy="644170"/>
          </a:xfrm>
        </p:grpSpPr>
        <p:sp>
          <p:nvSpPr>
            <p:cNvPr id="4640" name="Google Shape;4640;p6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62"/>
          <p:cNvGrpSpPr/>
          <p:nvPr/>
        </p:nvGrpSpPr>
        <p:grpSpPr>
          <a:xfrm>
            <a:off x="709562" y="2728028"/>
            <a:ext cx="1779649" cy="591620"/>
            <a:chOff x="246070" y="1983375"/>
            <a:chExt cx="1855347" cy="616849"/>
          </a:xfrm>
        </p:grpSpPr>
        <p:sp>
          <p:nvSpPr>
            <p:cNvPr id="4643" name="Google Shape;4643;p6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62"/>
          <p:cNvGrpSpPr/>
          <p:nvPr/>
        </p:nvGrpSpPr>
        <p:grpSpPr>
          <a:xfrm>
            <a:off x="2320428" y="971307"/>
            <a:ext cx="711055" cy="745993"/>
            <a:chOff x="2496269" y="1171698"/>
            <a:chExt cx="761953" cy="799392"/>
          </a:xfrm>
        </p:grpSpPr>
        <p:grpSp>
          <p:nvGrpSpPr>
            <p:cNvPr id="4653" name="Google Shape;4653;p62"/>
            <p:cNvGrpSpPr/>
            <p:nvPr/>
          </p:nvGrpSpPr>
          <p:grpSpPr>
            <a:xfrm>
              <a:off x="2496269" y="1171698"/>
              <a:ext cx="761953" cy="723022"/>
              <a:chOff x="2496269" y="1171698"/>
              <a:chExt cx="761953" cy="723022"/>
            </a:xfrm>
          </p:grpSpPr>
          <p:sp>
            <p:nvSpPr>
              <p:cNvPr id="4654" name="Google Shape;4654;p6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6" name="Google Shape;4656;p62"/>
              <p:cNvGrpSpPr/>
              <p:nvPr/>
            </p:nvGrpSpPr>
            <p:grpSpPr>
              <a:xfrm>
                <a:off x="2496269" y="1171698"/>
                <a:ext cx="761953" cy="723022"/>
                <a:chOff x="2496269" y="1120652"/>
                <a:chExt cx="761953" cy="723022"/>
              </a:xfrm>
            </p:grpSpPr>
            <p:grpSp>
              <p:nvGrpSpPr>
                <p:cNvPr id="4657" name="Google Shape;4657;p62"/>
                <p:cNvGrpSpPr/>
                <p:nvPr/>
              </p:nvGrpSpPr>
              <p:grpSpPr>
                <a:xfrm>
                  <a:off x="2496269" y="1120652"/>
                  <a:ext cx="761953" cy="723022"/>
                  <a:chOff x="2496269" y="1120652"/>
                  <a:chExt cx="761953" cy="723022"/>
                </a:xfrm>
              </p:grpSpPr>
              <p:grpSp>
                <p:nvGrpSpPr>
                  <p:cNvPr id="4658" name="Google Shape;4658;p62"/>
                  <p:cNvGrpSpPr/>
                  <p:nvPr/>
                </p:nvGrpSpPr>
                <p:grpSpPr>
                  <a:xfrm>
                    <a:off x="2496269" y="1304589"/>
                    <a:ext cx="407089" cy="305057"/>
                    <a:chOff x="2496269" y="1304589"/>
                    <a:chExt cx="407089" cy="305057"/>
                  </a:xfrm>
                </p:grpSpPr>
                <p:sp>
                  <p:nvSpPr>
                    <p:cNvPr id="4659" name="Google Shape;4659;p6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62"/>
                  <p:cNvGrpSpPr/>
                  <p:nvPr/>
                </p:nvGrpSpPr>
                <p:grpSpPr>
                  <a:xfrm>
                    <a:off x="2586468" y="1493376"/>
                    <a:ext cx="358850" cy="349656"/>
                    <a:chOff x="2586468" y="1493376"/>
                    <a:chExt cx="358850" cy="349656"/>
                  </a:xfrm>
                </p:grpSpPr>
                <p:sp>
                  <p:nvSpPr>
                    <p:cNvPr id="4662" name="Google Shape;4662;p6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62"/>
                  <p:cNvGrpSpPr/>
                  <p:nvPr/>
                </p:nvGrpSpPr>
                <p:grpSpPr>
                  <a:xfrm>
                    <a:off x="2807939" y="1494024"/>
                    <a:ext cx="358857" cy="349650"/>
                    <a:chOff x="2807939" y="1494024"/>
                    <a:chExt cx="358857" cy="349650"/>
                  </a:xfrm>
                </p:grpSpPr>
                <p:sp>
                  <p:nvSpPr>
                    <p:cNvPr id="4665" name="Google Shape;4665;p6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62"/>
                  <p:cNvGrpSpPr/>
                  <p:nvPr/>
                </p:nvGrpSpPr>
                <p:grpSpPr>
                  <a:xfrm>
                    <a:off x="2851133" y="1305635"/>
                    <a:ext cx="407089" cy="305057"/>
                    <a:chOff x="2851133" y="1305635"/>
                    <a:chExt cx="407089" cy="305057"/>
                  </a:xfrm>
                </p:grpSpPr>
                <p:sp>
                  <p:nvSpPr>
                    <p:cNvPr id="4668" name="Google Shape;4668;p6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62"/>
                  <p:cNvGrpSpPr/>
                  <p:nvPr/>
                </p:nvGrpSpPr>
                <p:grpSpPr>
                  <a:xfrm>
                    <a:off x="2727495" y="1120652"/>
                    <a:ext cx="300271" cy="396358"/>
                    <a:chOff x="2727495" y="1120652"/>
                    <a:chExt cx="300271" cy="396358"/>
                  </a:xfrm>
                </p:grpSpPr>
                <p:sp>
                  <p:nvSpPr>
                    <p:cNvPr id="4671" name="Google Shape;4671;p6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3" name="Google Shape;4673;p62"/>
                <p:cNvGrpSpPr/>
                <p:nvPr/>
              </p:nvGrpSpPr>
              <p:grpSpPr>
                <a:xfrm>
                  <a:off x="2722305" y="1350460"/>
                  <a:ext cx="308357" cy="308344"/>
                  <a:chOff x="2722305" y="1350460"/>
                  <a:chExt cx="308357" cy="308344"/>
                </a:xfrm>
              </p:grpSpPr>
              <p:sp>
                <p:nvSpPr>
                  <p:cNvPr id="4674" name="Google Shape;4674;p6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5" name="Google Shape;4675;p62"/>
                  <p:cNvGrpSpPr/>
                  <p:nvPr/>
                </p:nvGrpSpPr>
                <p:grpSpPr>
                  <a:xfrm>
                    <a:off x="2725064" y="1364529"/>
                    <a:ext cx="297954" cy="280182"/>
                    <a:chOff x="2725064" y="1364529"/>
                    <a:chExt cx="297954" cy="280182"/>
                  </a:xfrm>
                </p:grpSpPr>
                <p:sp>
                  <p:nvSpPr>
                    <p:cNvPr id="4676" name="Google Shape;4676;p6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681" name="Google Shape;4681;p6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62"/>
          <p:cNvGrpSpPr/>
          <p:nvPr/>
        </p:nvGrpSpPr>
        <p:grpSpPr>
          <a:xfrm>
            <a:off x="3909129" y="2727412"/>
            <a:ext cx="1569144" cy="591015"/>
            <a:chOff x="3820100" y="3023049"/>
            <a:chExt cx="1303926" cy="491162"/>
          </a:xfrm>
        </p:grpSpPr>
        <p:grpSp>
          <p:nvGrpSpPr>
            <p:cNvPr id="4687" name="Google Shape;4687;p62"/>
            <p:cNvGrpSpPr/>
            <p:nvPr/>
          </p:nvGrpSpPr>
          <p:grpSpPr>
            <a:xfrm>
              <a:off x="3820100" y="3023072"/>
              <a:ext cx="1303926" cy="491139"/>
              <a:chOff x="3820100" y="3023072"/>
              <a:chExt cx="1303926" cy="491139"/>
            </a:xfrm>
          </p:grpSpPr>
          <p:sp>
            <p:nvSpPr>
              <p:cNvPr id="4688" name="Google Shape;4688;p6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62"/>
            <p:cNvGrpSpPr/>
            <p:nvPr/>
          </p:nvGrpSpPr>
          <p:grpSpPr>
            <a:xfrm>
              <a:off x="4132439" y="3023645"/>
              <a:ext cx="393633" cy="177096"/>
              <a:chOff x="4132439" y="3023645"/>
              <a:chExt cx="393633" cy="177096"/>
            </a:xfrm>
          </p:grpSpPr>
          <p:sp>
            <p:nvSpPr>
              <p:cNvPr id="4691" name="Google Shape;4691;p6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62"/>
            <p:cNvGrpSpPr/>
            <p:nvPr/>
          </p:nvGrpSpPr>
          <p:grpSpPr>
            <a:xfrm>
              <a:off x="3921811" y="3023049"/>
              <a:ext cx="1002397" cy="388943"/>
              <a:chOff x="3921811" y="3023049"/>
              <a:chExt cx="1002397" cy="388943"/>
            </a:xfrm>
          </p:grpSpPr>
          <p:sp>
            <p:nvSpPr>
              <p:cNvPr id="4694" name="Google Shape;4694;p6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62"/>
            <p:cNvGrpSpPr/>
            <p:nvPr/>
          </p:nvGrpSpPr>
          <p:grpSpPr>
            <a:xfrm>
              <a:off x="4023645" y="3023049"/>
              <a:ext cx="683032" cy="286722"/>
              <a:chOff x="4023645" y="3023049"/>
              <a:chExt cx="683032" cy="286722"/>
            </a:xfrm>
          </p:grpSpPr>
          <p:sp>
            <p:nvSpPr>
              <p:cNvPr id="4697" name="Google Shape;4697;p6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9" name="Google Shape;4699;p62"/>
          <p:cNvGrpSpPr/>
          <p:nvPr/>
        </p:nvGrpSpPr>
        <p:grpSpPr>
          <a:xfrm>
            <a:off x="1541251" y="1854258"/>
            <a:ext cx="713522" cy="688025"/>
            <a:chOff x="1706078" y="2092648"/>
            <a:chExt cx="660913" cy="637296"/>
          </a:xfrm>
        </p:grpSpPr>
        <p:sp>
          <p:nvSpPr>
            <p:cNvPr id="4700" name="Google Shape;4700;p6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1" name="Google Shape;4701;p62"/>
            <p:cNvGrpSpPr/>
            <p:nvPr/>
          </p:nvGrpSpPr>
          <p:grpSpPr>
            <a:xfrm>
              <a:off x="1706078" y="2092648"/>
              <a:ext cx="660913" cy="575241"/>
              <a:chOff x="1706078" y="2092648"/>
              <a:chExt cx="660913" cy="575241"/>
            </a:xfrm>
          </p:grpSpPr>
          <p:sp>
            <p:nvSpPr>
              <p:cNvPr id="4702" name="Google Shape;4702;p6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5" name="Google Shape;4705;p62"/>
          <p:cNvGrpSpPr/>
          <p:nvPr/>
        </p:nvGrpSpPr>
        <p:grpSpPr>
          <a:xfrm>
            <a:off x="6303109" y="971806"/>
            <a:ext cx="1317459" cy="684168"/>
            <a:chOff x="238125" y="999450"/>
            <a:chExt cx="7140700" cy="3708225"/>
          </a:xfrm>
        </p:grpSpPr>
        <p:sp>
          <p:nvSpPr>
            <p:cNvPr id="4706" name="Google Shape;4706;p6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8" name="Shape 4718"/>
        <p:cNvGrpSpPr/>
        <p:nvPr/>
      </p:nvGrpSpPr>
      <p:grpSpPr>
        <a:xfrm>
          <a:off x="0" y="0"/>
          <a:ext cx="0" cy="0"/>
          <a:chOff x="0" y="0"/>
          <a:chExt cx="0" cy="0"/>
        </a:xfrm>
      </p:grpSpPr>
      <p:grpSp>
        <p:nvGrpSpPr>
          <p:cNvPr id="4719" name="Google Shape;4719;p63"/>
          <p:cNvGrpSpPr/>
          <p:nvPr/>
        </p:nvGrpSpPr>
        <p:grpSpPr>
          <a:xfrm>
            <a:off x="717027" y="967622"/>
            <a:ext cx="1636117" cy="1526144"/>
            <a:chOff x="729238" y="1179665"/>
            <a:chExt cx="1636117" cy="1526144"/>
          </a:xfrm>
        </p:grpSpPr>
        <p:grpSp>
          <p:nvGrpSpPr>
            <p:cNvPr id="4720" name="Google Shape;4720;p63"/>
            <p:cNvGrpSpPr/>
            <p:nvPr/>
          </p:nvGrpSpPr>
          <p:grpSpPr>
            <a:xfrm>
              <a:off x="729238" y="1179665"/>
              <a:ext cx="80700" cy="1526144"/>
              <a:chOff x="729238" y="1179665"/>
              <a:chExt cx="80700" cy="1526144"/>
            </a:xfrm>
          </p:grpSpPr>
          <p:sp>
            <p:nvSpPr>
              <p:cNvPr id="4721" name="Google Shape;4721;p6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63"/>
            <p:cNvGrpSpPr/>
            <p:nvPr/>
          </p:nvGrpSpPr>
          <p:grpSpPr>
            <a:xfrm>
              <a:off x="903098" y="1179665"/>
              <a:ext cx="80700" cy="1526144"/>
              <a:chOff x="903098" y="1179665"/>
              <a:chExt cx="80700" cy="1526144"/>
            </a:xfrm>
          </p:grpSpPr>
          <p:sp>
            <p:nvSpPr>
              <p:cNvPr id="4732" name="Google Shape;4732;p6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63"/>
            <p:cNvGrpSpPr/>
            <p:nvPr/>
          </p:nvGrpSpPr>
          <p:grpSpPr>
            <a:xfrm>
              <a:off x="1076958" y="1179665"/>
              <a:ext cx="80700" cy="1526144"/>
              <a:chOff x="1076958" y="1179665"/>
              <a:chExt cx="80700" cy="1526144"/>
            </a:xfrm>
          </p:grpSpPr>
          <p:sp>
            <p:nvSpPr>
              <p:cNvPr id="4743" name="Google Shape;4743;p6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63"/>
            <p:cNvGrpSpPr/>
            <p:nvPr/>
          </p:nvGrpSpPr>
          <p:grpSpPr>
            <a:xfrm>
              <a:off x="1247707" y="1179665"/>
              <a:ext cx="80700" cy="1526144"/>
              <a:chOff x="1247707" y="1179665"/>
              <a:chExt cx="80700" cy="1526144"/>
            </a:xfrm>
          </p:grpSpPr>
          <p:sp>
            <p:nvSpPr>
              <p:cNvPr id="4754" name="Google Shape;4754;p6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63"/>
            <p:cNvGrpSpPr/>
            <p:nvPr/>
          </p:nvGrpSpPr>
          <p:grpSpPr>
            <a:xfrm>
              <a:off x="1421567" y="1179665"/>
              <a:ext cx="80700" cy="1526144"/>
              <a:chOff x="1421567" y="1179665"/>
              <a:chExt cx="80700" cy="1526144"/>
            </a:xfrm>
          </p:grpSpPr>
          <p:sp>
            <p:nvSpPr>
              <p:cNvPr id="4765" name="Google Shape;4765;p6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3"/>
            <p:cNvGrpSpPr/>
            <p:nvPr/>
          </p:nvGrpSpPr>
          <p:grpSpPr>
            <a:xfrm>
              <a:off x="1592327" y="1179665"/>
              <a:ext cx="80700" cy="1526144"/>
              <a:chOff x="1592327" y="1179665"/>
              <a:chExt cx="80700" cy="1526144"/>
            </a:xfrm>
          </p:grpSpPr>
          <p:sp>
            <p:nvSpPr>
              <p:cNvPr id="4776" name="Google Shape;4776;p6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63"/>
            <p:cNvGrpSpPr/>
            <p:nvPr/>
          </p:nvGrpSpPr>
          <p:grpSpPr>
            <a:xfrm>
              <a:off x="1766187" y="1179665"/>
              <a:ext cx="80700" cy="1526144"/>
              <a:chOff x="1766187" y="1179665"/>
              <a:chExt cx="80700" cy="1526144"/>
            </a:xfrm>
          </p:grpSpPr>
          <p:sp>
            <p:nvSpPr>
              <p:cNvPr id="4787" name="Google Shape;4787;p6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7" name="Google Shape;4797;p63"/>
            <p:cNvGrpSpPr/>
            <p:nvPr/>
          </p:nvGrpSpPr>
          <p:grpSpPr>
            <a:xfrm>
              <a:off x="1936935" y="1179665"/>
              <a:ext cx="80700" cy="1526144"/>
              <a:chOff x="1936935" y="1179665"/>
              <a:chExt cx="80700" cy="1526144"/>
            </a:xfrm>
          </p:grpSpPr>
          <p:sp>
            <p:nvSpPr>
              <p:cNvPr id="4798" name="Google Shape;4798;p6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63"/>
            <p:cNvGrpSpPr/>
            <p:nvPr/>
          </p:nvGrpSpPr>
          <p:grpSpPr>
            <a:xfrm>
              <a:off x="2110795" y="1179665"/>
              <a:ext cx="80700" cy="1526144"/>
              <a:chOff x="2110795" y="1179665"/>
              <a:chExt cx="80700" cy="1526144"/>
            </a:xfrm>
          </p:grpSpPr>
          <p:sp>
            <p:nvSpPr>
              <p:cNvPr id="4809" name="Google Shape;4809;p6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63"/>
            <p:cNvGrpSpPr/>
            <p:nvPr/>
          </p:nvGrpSpPr>
          <p:grpSpPr>
            <a:xfrm>
              <a:off x="2284655" y="1179665"/>
              <a:ext cx="80700" cy="1526144"/>
              <a:chOff x="2284655" y="1179665"/>
              <a:chExt cx="80700" cy="1526144"/>
            </a:xfrm>
          </p:grpSpPr>
          <p:sp>
            <p:nvSpPr>
              <p:cNvPr id="4820" name="Google Shape;4820;p6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0" name="Google Shape;4830;p63"/>
          <p:cNvGrpSpPr/>
          <p:nvPr/>
        </p:nvGrpSpPr>
        <p:grpSpPr>
          <a:xfrm>
            <a:off x="2611693" y="986760"/>
            <a:ext cx="1364248" cy="1102133"/>
            <a:chOff x="2623904" y="1198803"/>
            <a:chExt cx="1364248" cy="1102133"/>
          </a:xfrm>
        </p:grpSpPr>
        <p:grpSp>
          <p:nvGrpSpPr>
            <p:cNvPr id="4831" name="Google Shape;4831;p63"/>
            <p:cNvGrpSpPr/>
            <p:nvPr/>
          </p:nvGrpSpPr>
          <p:grpSpPr>
            <a:xfrm>
              <a:off x="2623907" y="1198803"/>
              <a:ext cx="1364245" cy="273000"/>
              <a:chOff x="2623907" y="1198803"/>
              <a:chExt cx="1364245" cy="273000"/>
            </a:xfrm>
          </p:grpSpPr>
          <p:sp>
            <p:nvSpPr>
              <p:cNvPr id="4832" name="Google Shape;4832;p6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63"/>
            <p:cNvGrpSpPr/>
            <p:nvPr/>
          </p:nvGrpSpPr>
          <p:grpSpPr>
            <a:xfrm>
              <a:off x="2623904" y="1476964"/>
              <a:ext cx="1364245" cy="273000"/>
              <a:chOff x="2623904" y="1476964"/>
              <a:chExt cx="1364245" cy="273000"/>
            </a:xfrm>
          </p:grpSpPr>
          <p:sp>
            <p:nvSpPr>
              <p:cNvPr id="4838" name="Google Shape;4838;p6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63"/>
            <p:cNvGrpSpPr/>
            <p:nvPr/>
          </p:nvGrpSpPr>
          <p:grpSpPr>
            <a:xfrm>
              <a:off x="2623907" y="1749775"/>
              <a:ext cx="1364245" cy="273000"/>
              <a:chOff x="2623907" y="1749775"/>
              <a:chExt cx="1364245" cy="273000"/>
            </a:xfrm>
          </p:grpSpPr>
          <p:sp>
            <p:nvSpPr>
              <p:cNvPr id="4844" name="Google Shape;4844;p6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63"/>
            <p:cNvGrpSpPr/>
            <p:nvPr/>
          </p:nvGrpSpPr>
          <p:grpSpPr>
            <a:xfrm>
              <a:off x="2623904" y="2027936"/>
              <a:ext cx="1364245" cy="273000"/>
              <a:chOff x="2623904" y="2027936"/>
              <a:chExt cx="1364245" cy="273000"/>
            </a:xfrm>
          </p:grpSpPr>
          <p:sp>
            <p:nvSpPr>
              <p:cNvPr id="4850" name="Google Shape;4850;p6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5" name="Google Shape;4855;p63"/>
          <p:cNvGrpSpPr/>
          <p:nvPr/>
        </p:nvGrpSpPr>
        <p:grpSpPr>
          <a:xfrm>
            <a:off x="2601154" y="2445833"/>
            <a:ext cx="1387541" cy="159124"/>
            <a:chOff x="3200660" y="2180272"/>
            <a:chExt cx="2563824" cy="378237"/>
          </a:xfrm>
        </p:grpSpPr>
        <p:sp>
          <p:nvSpPr>
            <p:cNvPr id="4856" name="Google Shape;4856;p6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63"/>
          <p:cNvGrpSpPr/>
          <p:nvPr/>
        </p:nvGrpSpPr>
        <p:grpSpPr>
          <a:xfrm>
            <a:off x="2597679" y="2723597"/>
            <a:ext cx="1390502" cy="159625"/>
            <a:chOff x="3530150" y="2790075"/>
            <a:chExt cx="1962600" cy="225300"/>
          </a:xfrm>
        </p:grpSpPr>
        <p:sp>
          <p:nvSpPr>
            <p:cNvPr id="4875" name="Google Shape;4875;p6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63"/>
          <p:cNvGrpSpPr/>
          <p:nvPr/>
        </p:nvGrpSpPr>
        <p:grpSpPr>
          <a:xfrm>
            <a:off x="2597736" y="3001862"/>
            <a:ext cx="1411629" cy="154175"/>
            <a:chOff x="3558802" y="4011244"/>
            <a:chExt cx="1866000" cy="111600"/>
          </a:xfrm>
        </p:grpSpPr>
        <p:sp>
          <p:nvSpPr>
            <p:cNvPr id="4878" name="Google Shape;4878;p6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0" name="Google Shape;4880;p63"/>
          <p:cNvGrpSpPr/>
          <p:nvPr/>
        </p:nvGrpSpPr>
        <p:grpSpPr>
          <a:xfrm>
            <a:off x="2598024" y="2207432"/>
            <a:ext cx="1383503" cy="119761"/>
            <a:chOff x="3465975" y="2270258"/>
            <a:chExt cx="1986364" cy="171947"/>
          </a:xfrm>
        </p:grpSpPr>
        <p:sp>
          <p:nvSpPr>
            <p:cNvPr id="4881" name="Google Shape;4881;p6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63"/>
          <p:cNvGrpSpPr/>
          <p:nvPr/>
        </p:nvGrpSpPr>
        <p:grpSpPr>
          <a:xfrm>
            <a:off x="2609031" y="3571205"/>
            <a:ext cx="1369531" cy="195460"/>
            <a:chOff x="723300" y="4253549"/>
            <a:chExt cx="2276482" cy="324900"/>
          </a:xfrm>
        </p:grpSpPr>
        <p:sp>
          <p:nvSpPr>
            <p:cNvPr id="4890" name="Google Shape;4890;p6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63"/>
          <p:cNvGrpSpPr/>
          <p:nvPr/>
        </p:nvGrpSpPr>
        <p:grpSpPr>
          <a:xfrm>
            <a:off x="2598592" y="3272446"/>
            <a:ext cx="1389066" cy="180119"/>
            <a:chOff x="705948" y="3788465"/>
            <a:chExt cx="2308953" cy="299400"/>
          </a:xfrm>
        </p:grpSpPr>
        <p:sp>
          <p:nvSpPr>
            <p:cNvPr id="4896" name="Google Shape;4896;p6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63"/>
          <p:cNvGrpSpPr/>
          <p:nvPr/>
        </p:nvGrpSpPr>
        <p:grpSpPr>
          <a:xfrm>
            <a:off x="4195583" y="1876400"/>
            <a:ext cx="1433821" cy="191501"/>
            <a:chOff x="4273350" y="2088443"/>
            <a:chExt cx="1433821" cy="191501"/>
          </a:xfrm>
        </p:grpSpPr>
        <p:grpSp>
          <p:nvGrpSpPr>
            <p:cNvPr id="4902" name="Google Shape;4902;p63"/>
            <p:cNvGrpSpPr/>
            <p:nvPr/>
          </p:nvGrpSpPr>
          <p:grpSpPr>
            <a:xfrm>
              <a:off x="4273350" y="2088443"/>
              <a:ext cx="1433821" cy="0"/>
              <a:chOff x="5224975" y="2962250"/>
              <a:chExt cx="1544400" cy="0"/>
            </a:xfrm>
          </p:grpSpPr>
          <p:cxnSp>
            <p:nvCxnSpPr>
              <p:cNvPr id="4903" name="Google Shape;4903;p6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04" name="Google Shape;4904;p6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05" name="Google Shape;4905;p63"/>
            <p:cNvGrpSpPr/>
            <p:nvPr/>
          </p:nvGrpSpPr>
          <p:grpSpPr>
            <a:xfrm>
              <a:off x="4273350" y="2279944"/>
              <a:ext cx="1433821" cy="0"/>
              <a:chOff x="5224975" y="2962250"/>
              <a:chExt cx="1544400" cy="0"/>
            </a:xfrm>
          </p:grpSpPr>
          <p:cxnSp>
            <p:nvCxnSpPr>
              <p:cNvPr id="4906" name="Google Shape;4906;p6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07" name="Google Shape;4907;p6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08" name="Google Shape;4908;p63"/>
          <p:cNvGrpSpPr/>
          <p:nvPr/>
        </p:nvGrpSpPr>
        <p:grpSpPr>
          <a:xfrm>
            <a:off x="2646529" y="3885304"/>
            <a:ext cx="1304609" cy="294074"/>
            <a:chOff x="2658741" y="4097347"/>
            <a:chExt cx="1304609" cy="294074"/>
          </a:xfrm>
        </p:grpSpPr>
        <p:grpSp>
          <p:nvGrpSpPr>
            <p:cNvPr id="4909" name="Google Shape;4909;p63"/>
            <p:cNvGrpSpPr/>
            <p:nvPr/>
          </p:nvGrpSpPr>
          <p:grpSpPr>
            <a:xfrm>
              <a:off x="2658741" y="4097347"/>
              <a:ext cx="118572" cy="294074"/>
              <a:chOff x="3343310" y="4475555"/>
              <a:chExt cx="127717" cy="316753"/>
            </a:xfrm>
          </p:grpSpPr>
          <p:sp>
            <p:nvSpPr>
              <p:cNvPr id="4910" name="Google Shape;4910;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2" name="Google Shape;4912;p63"/>
            <p:cNvGrpSpPr/>
            <p:nvPr/>
          </p:nvGrpSpPr>
          <p:grpSpPr>
            <a:xfrm>
              <a:off x="3815519" y="4098388"/>
              <a:ext cx="147831" cy="291991"/>
              <a:chOff x="3527539" y="4476677"/>
              <a:chExt cx="159232" cy="314510"/>
            </a:xfrm>
          </p:grpSpPr>
          <p:sp>
            <p:nvSpPr>
              <p:cNvPr id="4913" name="Google Shape;4913;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63"/>
            <p:cNvGrpSpPr/>
            <p:nvPr/>
          </p:nvGrpSpPr>
          <p:grpSpPr>
            <a:xfrm>
              <a:off x="3511696" y="4098388"/>
              <a:ext cx="147831" cy="291991"/>
              <a:chOff x="3527539" y="4476677"/>
              <a:chExt cx="159232" cy="314510"/>
            </a:xfrm>
          </p:grpSpPr>
          <p:sp>
            <p:nvSpPr>
              <p:cNvPr id="4916" name="Google Shape;4916;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8" name="Google Shape;4918;p63"/>
            <p:cNvGrpSpPr/>
            <p:nvPr/>
          </p:nvGrpSpPr>
          <p:grpSpPr>
            <a:xfrm>
              <a:off x="3207874" y="4098388"/>
              <a:ext cx="147831" cy="291991"/>
              <a:chOff x="3527539" y="4476677"/>
              <a:chExt cx="159232" cy="314510"/>
            </a:xfrm>
          </p:grpSpPr>
          <p:sp>
            <p:nvSpPr>
              <p:cNvPr id="4919" name="Google Shape;4919;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63"/>
            <p:cNvGrpSpPr/>
            <p:nvPr/>
          </p:nvGrpSpPr>
          <p:grpSpPr>
            <a:xfrm>
              <a:off x="2933305" y="4097347"/>
              <a:ext cx="118572" cy="294074"/>
              <a:chOff x="3343310" y="4475555"/>
              <a:chExt cx="127717" cy="316753"/>
            </a:xfrm>
          </p:grpSpPr>
          <p:sp>
            <p:nvSpPr>
              <p:cNvPr id="4922" name="Google Shape;4922;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4" name="Google Shape;4924;p63"/>
          <p:cNvGrpSpPr/>
          <p:nvPr/>
        </p:nvGrpSpPr>
        <p:grpSpPr>
          <a:xfrm>
            <a:off x="4197138" y="963998"/>
            <a:ext cx="1430711" cy="751237"/>
            <a:chOff x="5159450" y="1919950"/>
            <a:chExt cx="1541050" cy="862500"/>
          </a:xfrm>
        </p:grpSpPr>
        <p:sp>
          <p:nvSpPr>
            <p:cNvPr id="4925" name="Google Shape;4925;p6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926" name="Google Shape;4926;p63"/>
            <p:cNvGrpSpPr/>
            <p:nvPr/>
          </p:nvGrpSpPr>
          <p:grpSpPr>
            <a:xfrm>
              <a:off x="5159450" y="1919950"/>
              <a:ext cx="1541050" cy="862500"/>
              <a:chOff x="5159450" y="1919950"/>
              <a:chExt cx="1541050" cy="862500"/>
            </a:xfrm>
          </p:grpSpPr>
          <p:cxnSp>
            <p:nvCxnSpPr>
              <p:cNvPr id="4927" name="Google Shape;4927;p6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928" name="Google Shape;4928;p6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929" name="Google Shape;4929;p63"/>
          <p:cNvGrpSpPr/>
          <p:nvPr/>
        </p:nvGrpSpPr>
        <p:grpSpPr>
          <a:xfrm>
            <a:off x="4245275" y="2227768"/>
            <a:ext cx="1334436" cy="967914"/>
            <a:chOff x="4294923" y="2439811"/>
            <a:chExt cx="1334436" cy="967914"/>
          </a:xfrm>
        </p:grpSpPr>
        <p:grpSp>
          <p:nvGrpSpPr>
            <p:cNvPr id="4930" name="Google Shape;4930;p63"/>
            <p:cNvGrpSpPr/>
            <p:nvPr/>
          </p:nvGrpSpPr>
          <p:grpSpPr>
            <a:xfrm>
              <a:off x="4960455" y="2469658"/>
              <a:ext cx="668904" cy="885524"/>
              <a:chOff x="4960455" y="2469658"/>
              <a:chExt cx="668904" cy="885524"/>
            </a:xfrm>
          </p:grpSpPr>
          <p:sp>
            <p:nvSpPr>
              <p:cNvPr id="4931" name="Google Shape;4931;p6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7" name="Google Shape;4937;p63"/>
            <p:cNvGrpSpPr/>
            <p:nvPr/>
          </p:nvGrpSpPr>
          <p:grpSpPr>
            <a:xfrm>
              <a:off x="4294923" y="2469658"/>
              <a:ext cx="668951" cy="885524"/>
              <a:chOff x="4294923" y="2469658"/>
              <a:chExt cx="668951" cy="885524"/>
            </a:xfrm>
          </p:grpSpPr>
          <p:sp>
            <p:nvSpPr>
              <p:cNvPr id="4938" name="Google Shape;4938;p6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4" name="Google Shape;4944;p6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63"/>
          <p:cNvGrpSpPr/>
          <p:nvPr/>
        </p:nvGrpSpPr>
        <p:grpSpPr>
          <a:xfrm>
            <a:off x="4231478" y="3282213"/>
            <a:ext cx="1430949" cy="897289"/>
            <a:chOff x="4351371" y="3547942"/>
            <a:chExt cx="1345130" cy="843475"/>
          </a:xfrm>
        </p:grpSpPr>
        <p:grpSp>
          <p:nvGrpSpPr>
            <p:cNvPr id="4946" name="Google Shape;4946;p63"/>
            <p:cNvGrpSpPr/>
            <p:nvPr/>
          </p:nvGrpSpPr>
          <p:grpSpPr>
            <a:xfrm>
              <a:off x="4351371" y="4209917"/>
              <a:ext cx="1345130" cy="181500"/>
              <a:chOff x="4351371" y="4209917"/>
              <a:chExt cx="1345130" cy="181500"/>
            </a:xfrm>
          </p:grpSpPr>
          <p:sp>
            <p:nvSpPr>
              <p:cNvPr id="4947" name="Google Shape;4947;p6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6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949" name="Google Shape;4949;p63"/>
            <p:cNvGrpSpPr/>
            <p:nvPr/>
          </p:nvGrpSpPr>
          <p:grpSpPr>
            <a:xfrm>
              <a:off x="4403010" y="3985221"/>
              <a:ext cx="1109518" cy="181500"/>
              <a:chOff x="4403010" y="3985221"/>
              <a:chExt cx="1109518" cy="181500"/>
            </a:xfrm>
          </p:grpSpPr>
          <p:sp>
            <p:nvSpPr>
              <p:cNvPr id="4950" name="Google Shape;4950;p6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1" name="Google Shape;4951;p6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952" name="Google Shape;4952;p63"/>
            <p:cNvGrpSpPr/>
            <p:nvPr/>
          </p:nvGrpSpPr>
          <p:grpSpPr>
            <a:xfrm>
              <a:off x="4618704" y="3766582"/>
              <a:ext cx="807858" cy="181500"/>
              <a:chOff x="4618704" y="3766582"/>
              <a:chExt cx="807858" cy="181500"/>
            </a:xfrm>
          </p:grpSpPr>
          <p:sp>
            <p:nvSpPr>
              <p:cNvPr id="4953" name="Google Shape;4953;p6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4" name="Google Shape;4954;p6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955" name="Google Shape;4955;p63"/>
            <p:cNvGrpSpPr/>
            <p:nvPr/>
          </p:nvGrpSpPr>
          <p:grpSpPr>
            <a:xfrm>
              <a:off x="4735238" y="3547942"/>
              <a:ext cx="462839" cy="181500"/>
              <a:chOff x="4735238" y="3547942"/>
              <a:chExt cx="462839" cy="181500"/>
            </a:xfrm>
          </p:grpSpPr>
          <p:sp>
            <p:nvSpPr>
              <p:cNvPr id="4956" name="Google Shape;4956;p6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7" name="Google Shape;4957;p6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58" name="Google Shape;4958;p63"/>
          <p:cNvGrpSpPr/>
          <p:nvPr/>
        </p:nvGrpSpPr>
        <p:grpSpPr>
          <a:xfrm>
            <a:off x="7407836" y="2217537"/>
            <a:ext cx="1020955" cy="928853"/>
            <a:chOff x="926675" y="238125"/>
            <a:chExt cx="5755100" cy="5232975"/>
          </a:xfrm>
        </p:grpSpPr>
        <p:sp>
          <p:nvSpPr>
            <p:cNvPr id="4959" name="Google Shape;4959;p6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63"/>
          <p:cNvGrpSpPr/>
          <p:nvPr/>
        </p:nvGrpSpPr>
        <p:grpSpPr>
          <a:xfrm>
            <a:off x="715210" y="2616272"/>
            <a:ext cx="1695374" cy="1560837"/>
            <a:chOff x="727421" y="2828315"/>
            <a:chExt cx="1695374" cy="1560837"/>
          </a:xfrm>
        </p:grpSpPr>
        <p:grpSp>
          <p:nvGrpSpPr>
            <p:cNvPr id="4964" name="Google Shape;4964;p63"/>
            <p:cNvGrpSpPr/>
            <p:nvPr/>
          </p:nvGrpSpPr>
          <p:grpSpPr>
            <a:xfrm>
              <a:off x="727421" y="2828315"/>
              <a:ext cx="1695374" cy="1560837"/>
              <a:chOff x="734799" y="2782450"/>
              <a:chExt cx="1571100" cy="1577400"/>
            </a:xfrm>
          </p:grpSpPr>
          <p:cxnSp>
            <p:nvCxnSpPr>
              <p:cNvPr id="4965" name="Google Shape;4965;p6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966" name="Google Shape;4966;p6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967" name="Google Shape;4967;p63"/>
            <p:cNvGrpSpPr/>
            <p:nvPr/>
          </p:nvGrpSpPr>
          <p:grpSpPr>
            <a:xfrm>
              <a:off x="819108" y="2882501"/>
              <a:ext cx="1556791" cy="1426186"/>
              <a:chOff x="819108" y="2882501"/>
              <a:chExt cx="1556791" cy="1426186"/>
            </a:xfrm>
          </p:grpSpPr>
          <p:grpSp>
            <p:nvGrpSpPr>
              <p:cNvPr id="4968" name="Google Shape;4968;p63"/>
              <p:cNvGrpSpPr/>
              <p:nvPr/>
            </p:nvGrpSpPr>
            <p:grpSpPr>
              <a:xfrm>
                <a:off x="819108" y="2882501"/>
                <a:ext cx="103104" cy="1426186"/>
                <a:chOff x="4674013" y="3100904"/>
                <a:chExt cx="122758" cy="1698043"/>
              </a:xfrm>
            </p:grpSpPr>
            <p:sp>
              <p:nvSpPr>
                <p:cNvPr id="4969" name="Google Shape;4969;p6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63"/>
              <p:cNvGrpSpPr/>
              <p:nvPr/>
            </p:nvGrpSpPr>
            <p:grpSpPr>
              <a:xfrm>
                <a:off x="1062475" y="2882501"/>
                <a:ext cx="103104" cy="1426186"/>
                <a:chOff x="4940438" y="3100904"/>
                <a:chExt cx="122758" cy="1698043"/>
              </a:xfrm>
            </p:grpSpPr>
            <p:sp>
              <p:nvSpPr>
                <p:cNvPr id="4977" name="Google Shape;4977;p6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63"/>
              <p:cNvGrpSpPr/>
              <p:nvPr/>
            </p:nvGrpSpPr>
            <p:grpSpPr>
              <a:xfrm>
                <a:off x="1299324" y="2882501"/>
                <a:ext cx="103104" cy="1426186"/>
                <a:chOff x="5206863" y="3100904"/>
                <a:chExt cx="122758" cy="1698043"/>
              </a:xfrm>
            </p:grpSpPr>
            <p:sp>
              <p:nvSpPr>
                <p:cNvPr id="4985" name="Google Shape;4985;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63"/>
              <p:cNvGrpSpPr/>
              <p:nvPr/>
            </p:nvGrpSpPr>
            <p:grpSpPr>
              <a:xfrm>
                <a:off x="1786057" y="2882501"/>
                <a:ext cx="103104" cy="1426186"/>
                <a:chOff x="6006138" y="3143629"/>
                <a:chExt cx="122758" cy="1698043"/>
              </a:xfrm>
            </p:grpSpPr>
            <p:sp>
              <p:nvSpPr>
                <p:cNvPr id="4993" name="Google Shape;4993;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63"/>
              <p:cNvGrpSpPr/>
              <p:nvPr/>
            </p:nvGrpSpPr>
            <p:grpSpPr>
              <a:xfrm>
                <a:off x="2029422" y="2882501"/>
                <a:ext cx="103104" cy="1426186"/>
                <a:chOff x="6805413" y="3100904"/>
                <a:chExt cx="122758" cy="1698043"/>
              </a:xfrm>
            </p:grpSpPr>
            <p:sp>
              <p:nvSpPr>
                <p:cNvPr id="5001" name="Google Shape;5001;p6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63"/>
              <p:cNvGrpSpPr/>
              <p:nvPr/>
            </p:nvGrpSpPr>
            <p:grpSpPr>
              <a:xfrm>
                <a:off x="2272795" y="2882501"/>
                <a:ext cx="103104" cy="1426186"/>
                <a:chOff x="5206863" y="3100904"/>
                <a:chExt cx="122758" cy="1698043"/>
              </a:xfrm>
            </p:grpSpPr>
            <p:sp>
              <p:nvSpPr>
                <p:cNvPr id="5009" name="Google Shape;5009;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3"/>
              <p:cNvGrpSpPr/>
              <p:nvPr/>
            </p:nvGrpSpPr>
            <p:grpSpPr>
              <a:xfrm>
                <a:off x="1542694" y="2882501"/>
                <a:ext cx="103104" cy="1426186"/>
                <a:chOff x="6006138" y="3143629"/>
                <a:chExt cx="122758" cy="1698043"/>
              </a:xfrm>
            </p:grpSpPr>
            <p:sp>
              <p:nvSpPr>
                <p:cNvPr id="5017" name="Google Shape;5017;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24" name="Google Shape;5024;p63"/>
          <p:cNvGrpSpPr/>
          <p:nvPr/>
        </p:nvGrpSpPr>
        <p:grpSpPr>
          <a:xfrm>
            <a:off x="5671260" y="3305994"/>
            <a:ext cx="2749952" cy="870677"/>
            <a:chOff x="238125" y="1725700"/>
            <a:chExt cx="7139025" cy="2260325"/>
          </a:xfrm>
        </p:grpSpPr>
        <p:sp>
          <p:nvSpPr>
            <p:cNvPr id="5025" name="Google Shape;5025;p6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63"/>
          <p:cNvGrpSpPr/>
          <p:nvPr/>
        </p:nvGrpSpPr>
        <p:grpSpPr>
          <a:xfrm>
            <a:off x="5941424" y="2247740"/>
            <a:ext cx="1105452" cy="916747"/>
            <a:chOff x="5249100" y="1210600"/>
            <a:chExt cx="3502700" cy="2904775"/>
          </a:xfrm>
        </p:grpSpPr>
        <p:sp>
          <p:nvSpPr>
            <p:cNvPr id="5036" name="Google Shape;5036;p6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0" name="Google Shape;5040;p6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041" name="Google Shape;5041;p6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042" name="Google Shape;5042;p6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043" name="Google Shape;5043;p6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044" name="Google Shape;5044;p6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63"/>
          <p:cNvGrpSpPr/>
          <p:nvPr/>
        </p:nvGrpSpPr>
        <p:grpSpPr>
          <a:xfrm>
            <a:off x="7123972" y="967158"/>
            <a:ext cx="1304650" cy="1124856"/>
            <a:chOff x="7287122" y="1165658"/>
            <a:chExt cx="1219413" cy="1051365"/>
          </a:xfrm>
        </p:grpSpPr>
        <p:grpSp>
          <p:nvGrpSpPr>
            <p:cNvPr id="5046" name="Google Shape;5046;p63"/>
            <p:cNvGrpSpPr/>
            <p:nvPr/>
          </p:nvGrpSpPr>
          <p:grpSpPr>
            <a:xfrm>
              <a:off x="7287122" y="1969723"/>
              <a:ext cx="1219413" cy="247300"/>
              <a:chOff x="7287122" y="1969723"/>
              <a:chExt cx="1219413" cy="247300"/>
            </a:xfrm>
          </p:grpSpPr>
          <p:sp>
            <p:nvSpPr>
              <p:cNvPr id="5047" name="Google Shape;5047;p6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8" name="Google Shape;5048;p63"/>
              <p:cNvGrpSpPr/>
              <p:nvPr/>
            </p:nvGrpSpPr>
            <p:grpSpPr>
              <a:xfrm>
                <a:off x="7287122" y="2063892"/>
                <a:ext cx="1151753" cy="73428"/>
                <a:chOff x="7287122" y="2063892"/>
                <a:chExt cx="1151753" cy="73428"/>
              </a:xfrm>
            </p:grpSpPr>
            <p:sp>
              <p:nvSpPr>
                <p:cNvPr id="5049" name="Google Shape;5049;p6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0" name="Google Shape;5050;p6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051" name="Google Shape;5051;p63"/>
            <p:cNvGrpSpPr/>
            <p:nvPr/>
          </p:nvGrpSpPr>
          <p:grpSpPr>
            <a:xfrm>
              <a:off x="7287122" y="1712201"/>
              <a:ext cx="1219403" cy="246767"/>
              <a:chOff x="7287122" y="1712201"/>
              <a:chExt cx="1219403" cy="246767"/>
            </a:xfrm>
          </p:grpSpPr>
          <p:sp>
            <p:nvSpPr>
              <p:cNvPr id="5052" name="Google Shape;5052;p6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3" name="Google Shape;5053;p63"/>
              <p:cNvGrpSpPr/>
              <p:nvPr/>
            </p:nvGrpSpPr>
            <p:grpSpPr>
              <a:xfrm>
                <a:off x="7287122" y="1842861"/>
                <a:ext cx="1005303" cy="73419"/>
                <a:chOff x="7287122" y="1842861"/>
                <a:chExt cx="1005303" cy="73419"/>
              </a:xfrm>
            </p:grpSpPr>
            <p:sp>
              <p:nvSpPr>
                <p:cNvPr id="5054" name="Google Shape;5054;p6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5" name="Google Shape;5055;p6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056" name="Google Shape;5056;p63"/>
            <p:cNvGrpSpPr/>
            <p:nvPr/>
          </p:nvGrpSpPr>
          <p:grpSpPr>
            <a:xfrm>
              <a:off x="7287122" y="1447520"/>
              <a:ext cx="1219403" cy="286667"/>
              <a:chOff x="7287122" y="1447520"/>
              <a:chExt cx="1219403" cy="286667"/>
            </a:xfrm>
          </p:grpSpPr>
          <p:sp>
            <p:nvSpPr>
              <p:cNvPr id="5057" name="Google Shape;5057;p6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8" name="Google Shape;5058;p63"/>
              <p:cNvGrpSpPr/>
              <p:nvPr/>
            </p:nvGrpSpPr>
            <p:grpSpPr>
              <a:xfrm>
                <a:off x="7287122" y="1581977"/>
                <a:ext cx="852803" cy="73428"/>
                <a:chOff x="7287122" y="1581977"/>
                <a:chExt cx="852803" cy="73428"/>
              </a:xfrm>
            </p:grpSpPr>
            <p:sp>
              <p:nvSpPr>
                <p:cNvPr id="5059" name="Google Shape;5059;p6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60" name="Google Shape;5060;p6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061" name="Google Shape;5061;p63"/>
            <p:cNvGrpSpPr/>
            <p:nvPr/>
          </p:nvGrpSpPr>
          <p:grpSpPr>
            <a:xfrm>
              <a:off x="7287122" y="1165658"/>
              <a:ext cx="1219403" cy="344253"/>
              <a:chOff x="7287122" y="1165658"/>
              <a:chExt cx="1219403" cy="344253"/>
            </a:xfrm>
          </p:grpSpPr>
          <p:sp>
            <p:nvSpPr>
              <p:cNvPr id="5062" name="Google Shape;5062;p6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3" name="Google Shape;5063;p63"/>
              <p:cNvGrpSpPr/>
              <p:nvPr/>
            </p:nvGrpSpPr>
            <p:grpSpPr>
              <a:xfrm>
                <a:off x="7287122" y="1341025"/>
                <a:ext cx="695703" cy="73419"/>
                <a:chOff x="7287122" y="1341025"/>
                <a:chExt cx="695703" cy="73419"/>
              </a:xfrm>
            </p:grpSpPr>
            <p:sp>
              <p:nvSpPr>
                <p:cNvPr id="5064" name="Google Shape;5064;p6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65" name="Google Shape;5065;p6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066" name="Google Shape;5066;p63"/>
          <p:cNvGrpSpPr/>
          <p:nvPr/>
        </p:nvGrpSpPr>
        <p:grpSpPr>
          <a:xfrm>
            <a:off x="5790464" y="973181"/>
            <a:ext cx="1397729" cy="1098540"/>
            <a:chOff x="5900602" y="1193063"/>
            <a:chExt cx="1299851" cy="1021707"/>
          </a:xfrm>
        </p:grpSpPr>
        <p:grpSp>
          <p:nvGrpSpPr>
            <p:cNvPr id="5067" name="Google Shape;5067;p63"/>
            <p:cNvGrpSpPr/>
            <p:nvPr/>
          </p:nvGrpSpPr>
          <p:grpSpPr>
            <a:xfrm>
              <a:off x="6520337" y="1193063"/>
              <a:ext cx="341815" cy="799959"/>
              <a:chOff x="6520337" y="1193063"/>
              <a:chExt cx="341815" cy="799959"/>
            </a:xfrm>
          </p:grpSpPr>
          <p:grpSp>
            <p:nvGrpSpPr>
              <p:cNvPr id="5068" name="Google Shape;5068;p63"/>
              <p:cNvGrpSpPr/>
              <p:nvPr/>
            </p:nvGrpSpPr>
            <p:grpSpPr>
              <a:xfrm>
                <a:off x="6520337" y="1589527"/>
                <a:ext cx="213950" cy="403494"/>
                <a:chOff x="6520337" y="1589527"/>
                <a:chExt cx="213950" cy="403494"/>
              </a:xfrm>
            </p:grpSpPr>
            <p:sp>
              <p:nvSpPr>
                <p:cNvPr id="5069" name="Google Shape;5069;p6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63"/>
              <p:cNvGrpSpPr/>
              <p:nvPr/>
            </p:nvGrpSpPr>
            <p:grpSpPr>
              <a:xfrm>
                <a:off x="6577204" y="1193063"/>
                <a:ext cx="284947" cy="464512"/>
                <a:chOff x="6577204" y="1193063"/>
                <a:chExt cx="284947" cy="464512"/>
              </a:xfrm>
            </p:grpSpPr>
            <p:sp>
              <p:nvSpPr>
                <p:cNvPr id="5072" name="Google Shape;5072;p6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73" name="Google Shape;5073;p6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074" name="Google Shape;5074;p63"/>
            <p:cNvGrpSpPr/>
            <p:nvPr/>
          </p:nvGrpSpPr>
          <p:grpSpPr>
            <a:xfrm>
              <a:off x="6238903" y="1193063"/>
              <a:ext cx="300475" cy="900152"/>
              <a:chOff x="6238903" y="1193063"/>
              <a:chExt cx="300475" cy="900152"/>
            </a:xfrm>
          </p:grpSpPr>
          <p:grpSp>
            <p:nvGrpSpPr>
              <p:cNvPr id="5075" name="Google Shape;5075;p63"/>
              <p:cNvGrpSpPr/>
              <p:nvPr/>
            </p:nvGrpSpPr>
            <p:grpSpPr>
              <a:xfrm>
                <a:off x="6290865" y="1489315"/>
                <a:ext cx="248514" cy="603900"/>
                <a:chOff x="6290865" y="1489315"/>
                <a:chExt cx="248514" cy="603900"/>
              </a:xfrm>
            </p:grpSpPr>
            <p:sp>
              <p:nvSpPr>
                <p:cNvPr id="5076" name="Google Shape;5076;p6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3"/>
              <p:cNvGrpSpPr/>
              <p:nvPr/>
            </p:nvGrpSpPr>
            <p:grpSpPr>
              <a:xfrm>
                <a:off x="6238903" y="1193063"/>
                <a:ext cx="284947" cy="333087"/>
                <a:chOff x="6238903" y="1193063"/>
                <a:chExt cx="284947" cy="333087"/>
              </a:xfrm>
            </p:grpSpPr>
            <p:sp>
              <p:nvSpPr>
                <p:cNvPr id="5079" name="Google Shape;5079;p6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0" name="Google Shape;5080;p6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081" name="Google Shape;5081;p63"/>
            <p:cNvGrpSpPr/>
            <p:nvPr/>
          </p:nvGrpSpPr>
          <p:grpSpPr>
            <a:xfrm>
              <a:off x="5900602" y="1193063"/>
              <a:ext cx="444345" cy="1021707"/>
              <a:chOff x="5900602" y="1193063"/>
              <a:chExt cx="444345" cy="1021707"/>
            </a:xfrm>
          </p:grpSpPr>
          <p:grpSp>
            <p:nvGrpSpPr>
              <p:cNvPr id="5082" name="Google Shape;5082;p63"/>
              <p:cNvGrpSpPr/>
              <p:nvPr/>
            </p:nvGrpSpPr>
            <p:grpSpPr>
              <a:xfrm>
                <a:off x="6046501" y="1367785"/>
                <a:ext cx="298446" cy="846986"/>
                <a:chOff x="6046501" y="1367785"/>
                <a:chExt cx="298446" cy="846986"/>
              </a:xfrm>
            </p:grpSpPr>
            <p:sp>
              <p:nvSpPr>
                <p:cNvPr id="5083" name="Google Shape;5083;p6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63"/>
              <p:cNvGrpSpPr/>
              <p:nvPr/>
            </p:nvGrpSpPr>
            <p:grpSpPr>
              <a:xfrm>
                <a:off x="5900602" y="1193063"/>
                <a:ext cx="284947" cy="182312"/>
                <a:chOff x="5900602" y="1193063"/>
                <a:chExt cx="284947" cy="182312"/>
              </a:xfrm>
            </p:grpSpPr>
            <p:sp>
              <p:nvSpPr>
                <p:cNvPr id="5086" name="Google Shape;5086;p6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7" name="Google Shape;5087;p6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088" name="Google Shape;5088;p63"/>
            <p:cNvGrpSpPr/>
            <p:nvPr/>
          </p:nvGrpSpPr>
          <p:grpSpPr>
            <a:xfrm>
              <a:off x="6738300" y="1193063"/>
              <a:ext cx="462153" cy="707634"/>
              <a:chOff x="6738300" y="1193063"/>
              <a:chExt cx="462153" cy="707634"/>
            </a:xfrm>
          </p:grpSpPr>
          <p:grpSp>
            <p:nvGrpSpPr>
              <p:cNvPr id="5089" name="Google Shape;5089;p63"/>
              <p:cNvGrpSpPr/>
              <p:nvPr/>
            </p:nvGrpSpPr>
            <p:grpSpPr>
              <a:xfrm>
                <a:off x="6915505" y="1193063"/>
                <a:ext cx="284947" cy="597387"/>
                <a:chOff x="6915505" y="1193063"/>
                <a:chExt cx="284947" cy="597387"/>
              </a:xfrm>
            </p:grpSpPr>
            <p:sp>
              <p:nvSpPr>
                <p:cNvPr id="5090" name="Google Shape;5090;p6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1" name="Google Shape;5091;p6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092" name="Google Shape;5092;p63"/>
              <p:cNvGrpSpPr/>
              <p:nvPr/>
            </p:nvGrpSpPr>
            <p:grpSpPr>
              <a:xfrm>
                <a:off x="6738300" y="1684725"/>
                <a:ext cx="230066" cy="215971"/>
                <a:chOff x="6738300" y="1684725"/>
                <a:chExt cx="230066" cy="215971"/>
              </a:xfrm>
            </p:grpSpPr>
            <p:sp>
              <p:nvSpPr>
                <p:cNvPr id="5093" name="Google Shape;5093;p6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98" name="Shape 5098"/>
        <p:cNvGrpSpPr/>
        <p:nvPr/>
      </p:nvGrpSpPr>
      <p:grpSpPr>
        <a:xfrm>
          <a:off x="0" y="0"/>
          <a:ext cx="0" cy="0"/>
          <a:chOff x="0" y="0"/>
          <a:chExt cx="0" cy="0"/>
        </a:xfrm>
      </p:grpSpPr>
      <p:grpSp>
        <p:nvGrpSpPr>
          <p:cNvPr id="5099" name="Google Shape;5099;p64"/>
          <p:cNvGrpSpPr/>
          <p:nvPr/>
        </p:nvGrpSpPr>
        <p:grpSpPr>
          <a:xfrm>
            <a:off x="821785" y="2307635"/>
            <a:ext cx="339235" cy="298186"/>
            <a:chOff x="898875" y="244725"/>
            <a:chExt cx="481800" cy="423500"/>
          </a:xfrm>
        </p:grpSpPr>
        <p:sp>
          <p:nvSpPr>
            <p:cNvPr id="5100" name="Google Shape;5100;p64"/>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4"/>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64"/>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64"/>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4" name="Google Shape;5104;p64"/>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64"/>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6" name="Google Shape;5106;p64"/>
          <p:cNvGrpSpPr/>
          <p:nvPr/>
        </p:nvGrpSpPr>
        <p:grpSpPr>
          <a:xfrm>
            <a:off x="1260167" y="2287103"/>
            <a:ext cx="298169" cy="339253"/>
            <a:chOff x="1529350" y="258825"/>
            <a:chExt cx="423475" cy="481825"/>
          </a:xfrm>
        </p:grpSpPr>
        <p:sp>
          <p:nvSpPr>
            <p:cNvPr id="5107" name="Google Shape;5107;p64"/>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8" name="Google Shape;5108;p64"/>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9" name="Google Shape;5109;p64"/>
          <p:cNvGrpSpPr/>
          <p:nvPr/>
        </p:nvGrpSpPr>
        <p:grpSpPr>
          <a:xfrm>
            <a:off x="2102437" y="2287102"/>
            <a:ext cx="298169" cy="339253"/>
            <a:chOff x="2707500" y="249400"/>
            <a:chExt cx="423475" cy="481825"/>
          </a:xfrm>
        </p:grpSpPr>
        <p:sp>
          <p:nvSpPr>
            <p:cNvPr id="5110" name="Google Shape;5110;p64"/>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1" name="Google Shape;5111;p64"/>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2" name="Google Shape;5112;p64"/>
          <p:cNvGrpSpPr/>
          <p:nvPr/>
        </p:nvGrpSpPr>
        <p:grpSpPr>
          <a:xfrm>
            <a:off x="2516052" y="2287428"/>
            <a:ext cx="305386" cy="338602"/>
            <a:chOff x="3300325" y="249875"/>
            <a:chExt cx="433725" cy="480900"/>
          </a:xfrm>
        </p:grpSpPr>
        <p:sp>
          <p:nvSpPr>
            <p:cNvPr id="5113" name="Google Shape;5113;p64"/>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64"/>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5" name="Google Shape;5115;p64"/>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64"/>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64"/>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8" name="Google Shape;5118;p64"/>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9" name="Google Shape;5119;p64"/>
          <p:cNvGrpSpPr/>
          <p:nvPr/>
        </p:nvGrpSpPr>
        <p:grpSpPr>
          <a:xfrm>
            <a:off x="1653142" y="2367273"/>
            <a:ext cx="340890" cy="178912"/>
            <a:chOff x="2084325" y="363300"/>
            <a:chExt cx="484150" cy="254100"/>
          </a:xfrm>
        </p:grpSpPr>
        <p:sp>
          <p:nvSpPr>
            <p:cNvPr id="5120" name="Google Shape;5120;p64"/>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64"/>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64"/>
          <p:cNvGrpSpPr/>
          <p:nvPr/>
        </p:nvGrpSpPr>
        <p:grpSpPr>
          <a:xfrm>
            <a:off x="2905137" y="2287349"/>
            <a:ext cx="352349" cy="338760"/>
            <a:chOff x="3854700" y="249750"/>
            <a:chExt cx="500425" cy="481125"/>
          </a:xfrm>
        </p:grpSpPr>
        <p:sp>
          <p:nvSpPr>
            <p:cNvPr id="5123" name="Google Shape;5123;p64"/>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64"/>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64"/>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6" name="Google Shape;5126;p64"/>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7" name="Google Shape;5127;p64"/>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64"/>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64"/>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0" name="Google Shape;5130;p64"/>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1" name="Google Shape;5131;p64"/>
          <p:cNvGrpSpPr/>
          <p:nvPr/>
        </p:nvGrpSpPr>
        <p:grpSpPr>
          <a:xfrm>
            <a:off x="3323126" y="2287349"/>
            <a:ext cx="352349" cy="338760"/>
            <a:chOff x="4447550" y="249750"/>
            <a:chExt cx="500425" cy="481125"/>
          </a:xfrm>
        </p:grpSpPr>
        <p:sp>
          <p:nvSpPr>
            <p:cNvPr id="5132" name="Google Shape;5132;p64"/>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64"/>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4" name="Google Shape;5134;p64"/>
          <p:cNvGrpSpPr/>
          <p:nvPr/>
        </p:nvGrpSpPr>
        <p:grpSpPr>
          <a:xfrm>
            <a:off x="3752328" y="2287102"/>
            <a:ext cx="339253" cy="339253"/>
            <a:chOff x="5049725" y="249400"/>
            <a:chExt cx="481825" cy="481825"/>
          </a:xfrm>
        </p:grpSpPr>
        <p:sp>
          <p:nvSpPr>
            <p:cNvPr id="5135" name="Google Shape;5135;p64"/>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64"/>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7" name="Google Shape;5137;p64"/>
          <p:cNvGrpSpPr/>
          <p:nvPr/>
        </p:nvGrpSpPr>
        <p:grpSpPr>
          <a:xfrm>
            <a:off x="4166269" y="2287102"/>
            <a:ext cx="339253" cy="339253"/>
            <a:chOff x="5660400" y="238125"/>
            <a:chExt cx="481825" cy="481825"/>
          </a:xfrm>
        </p:grpSpPr>
        <p:sp>
          <p:nvSpPr>
            <p:cNvPr id="5138" name="Google Shape;5138;p64"/>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64"/>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0" name="Google Shape;5140;p64"/>
          <p:cNvGrpSpPr/>
          <p:nvPr/>
        </p:nvGrpSpPr>
        <p:grpSpPr>
          <a:xfrm>
            <a:off x="4582955" y="2287102"/>
            <a:ext cx="339253" cy="339253"/>
            <a:chOff x="6235400" y="249400"/>
            <a:chExt cx="481825" cy="481825"/>
          </a:xfrm>
        </p:grpSpPr>
        <p:sp>
          <p:nvSpPr>
            <p:cNvPr id="5141" name="Google Shape;5141;p64"/>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64"/>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3" name="Google Shape;5143;p64"/>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64"/>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64"/>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6" name="Google Shape;5146;p64"/>
          <p:cNvGrpSpPr/>
          <p:nvPr/>
        </p:nvGrpSpPr>
        <p:grpSpPr>
          <a:xfrm>
            <a:off x="821301" y="2731810"/>
            <a:ext cx="340204" cy="298116"/>
            <a:chOff x="899850" y="871450"/>
            <a:chExt cx="483175" cy="423400"/>
          </a:xfrm>
        </p:grpSpPr>
        <p:sp>
          <p:nvSpPr>
            <p:cNvPr id="5147" name="Google Shape;5147;p64"/>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8" name="Google Shape;5148;p64"/>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64"/>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0" name="Google Shape;5150;p64"/>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51" name="Google Shape;5151;p64"/>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52" name="Google Shape;5152;p64"/>
          <p:cNvGrpSpPr/>
          <p:nvPr/>
        </p:nvGrpSpPr>
        <p:grpSpPr>
          <a:xfrm>
            <a:off x="1653301" y="2711232"/>
            <a:ext cx="340573" cy="339271"/>
            <a:chOff x="2085450" y="842250"/>
            <a:chExt cx="483700" cy="481850"/>
          </a:xfrm>
        </p:grpSpPr>
        <p:sp>
          <p:nvSpPr>
            <p:cNvPr id="5153" name="Google Shape;5153;p64"/>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4" name="Google Shape;5154;p64"/>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5" name="Google Shape;5155;p64"/>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6" name="Google Shape;5156;p64"/>
          <p:cNvGrpSpPr/>
          <p:nvPr/>
        </p:nvGrpSpPr>
        <p:grpSpPr>
          <a:xfrm>
            <a:off x="2081868" y="2711241"/>
            <a:ext cx="339306" cy="339253"/>
            <a:chOff x="2685825" y="840375"/>
            <a:chExt cx="481900" cy="481825"/>
          </a:xfrm>
        </p:grpSpPr>
        <p:sp>
          <p:nvSpPr>
            <p:cNvPr id="5157" name="Google Shape;5157;p64"/>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8" name="Google Shape;5158;p64"/>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9" name="Google Shape;5159;p64"/>
          <p:cNvGrpSpPr/>
          <p:nvPr/>
        </p:nvGrpSpPr>
        <p:grpSpPr>
          <a:xfrm>
            <a:off x="2493529" y="2710924"/>
            <a:ext cx="350431" cy="339887"/>
            <a:chOff x="3270675" y="841800"/>
            <a:chExt cx="497700" cy="482725"/>
          </a:xfrm>
        </p:grpSpPr>
        <p:sp>
          <p:nvSpPr>
            <p:cNvPr id="5160" name="Google Shape;5160;p64"/>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1" name="Google Shape;5161;p64"/>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64"/>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63" name="Google Shape;5163;p64"/>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64" name="Google Shape;5164;p64"/>
          <p:cNvGrpSpPr/>
          <p:nvPr/>
        </p:nvGrpSpPr>
        <p:grpSpPr>
          <a:xfrm>
            <a:off x="3329675" y="2731783"/>
            <a:ext cx="339253" cy="298169"/>
            <a:chOff x="4467200" y="877100"/>
            <a:chExt cx="481825" cy="423475"/>
          </a:xfrm>
        </p:grpSpPr>
        <p:sp>
          <p:nvSpPr>
            <p:cNvPr id="5165" name="Google Shape;5165;p6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6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7" name="Google Shape;5167;p6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6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9" name="Google Shape;5169;p64"/>
          <p:cNvGrpSpPr/>
          <p:nvPr/>
        </p:nvGrpSpPr>
        <p:grpSpPr>
          <a:xfrm>
            <a:off x="3744565" y="2711232"/>
            <a:ext cx="354778" cy="339271"/>
            <a:chOff x="5045500" y="842250"/>
            <a:chExt cx="503875" cy="481850"/>
          </a:xfrm>
        </p:grpSpPr>
        <p:sp>
          <p:nvSpPr>
            <p:cNvPr id="5170" name="Google Shape;5170;p64"/>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1" name="Google Shape;5171;p64"/>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2" name="Google Shape;5172;p64"/>
          <p:cNvGrpSpPr/>
          <p:nvPr/>
        </p:nvGrpSpPr>
        <p:grpSpPr>
          <a:xfrm>
            <a:off x="4167413" y="2737451"/>
            <a:ext cx="336965" cy="286833"/>
            <a:chOff x="5645200" y="879425"/>
            <a:chExt cx="478575" cy="407375"/>
          </a:xfrm>
        </p:grpSpPr>
        <p:sp>
          <p:nvSpPr>
            <p:cNvPr id="5173" name="Google Shape;5173;p64"/>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64"/>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5" name="Google Shape;5175;p64"/>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6" name="Google Shape;5176;p64"/>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7" name="Google Shape;5177;p64"/>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8" name="Google Shape;5178;p64"/>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9" name="Google Shape;5179;p64"/>
          <p:cNvGrpSpPr/>
          <p:nvPr/>
        </p:nvGrpSpPr>
        <p:grpSpPr>
          <a:xfrm>
            <a:off x="4603488" y="2711241"/>
            <a:ext cx="298186" cy="339253"/>
            <a:chOff x="6264525" y="842250"/>
            <a:chExt cx="423500" cy="481825"/>
          </a:xfrm>
        </p:grpSpPr>
        <p:sp>
          <p:nvSpPr>
            <p:cNvPr id="5180" name="Google Shape;5180;p64"/>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1" name="Google Shape;5181;p64"/>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2" name="Google Shape;5182;p64"/>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4"/>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4"/>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64"/>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64"/>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7" name="Google Shape;5187;p64"/>
          <p:cNvGrpSpPr/>
          <p:nvPr/>
        </p:nvGrpSpPr>
        <p:grpSpPr>
          <a:xfrm>
            <a:off x="821776" y="3125895"/>
            <a:ext cx="339253" cy="339253"/>
            <a:chOff x="900750" y="1436075"/>
            <a:chExt cx="481825" cy="481825"/>
          </a:xfrm>
        </p:grpSpPr>
        <p:sp>
          <p:nvSpPr>
            <p:cNvPr id="5188" name="Google Shape;5188;p64"/>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9" name="Google Shape;5189;p64"/>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4"/>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64"/>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2" name="Google Shape;5192;p64"/>
          <p:cNvGrpSpPr/>
          <p:nvPr/>
        </p:nvGrpSpPr>
        <p:grpSpPr>
          <a:xfrm>
            <a:off x="1239624" y="3186183"/>
            <a:ext cx="339253" cy="218676"/>
            <a:chOff x="1492675" y="1520750"/>
            <a:chExt cx="481825" cy="310575"/>
          </a:xfrm>
        </p:grpSpPr>
        <p:sp>
          <p:nvSpPr>
            <p:cNvPr id="5193" name="Google Shape;5193;p64"/>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64"/>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5" name="Google Shape;5195;p64"/>
          <p:cNvGrpSpPr/>
          <p:nvPr/>
        </p:nvGrpSpPr>
        <p:grpSpPr>
          <a:xfrm>
            <a:off x="1647421" y="3125877"/>
            <a:ext cx="352332" cy="339288"/>
            <a:chOff x="2071000" y="1435025"/>
            <a:chExt cx="500400" cy="481875"/>
          </a:xfrm>
        </p:grpSpPr>
        <p:sp>
          <p:nvSpPr>
            <p:cNvPr id="5196" name="Google Shape;5196;p64"/>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4"/>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64"/>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9" name="Google Shape;5199;p64"/>
          <p:cNvGrpSpPr/>
          <p:nvPr/>
        </p:nvGrpSpPr>
        <p:grpSpPr>
          <a:xfrm>
            <a:off x="2075584" y="3146709"/>
            <a:ext cx="351874" cy="297623"/>
            <a:chOff x="2678350" y="1464650"/>
            <a:chExt cx="499750" cy="422700"/>
          </a:xfrm>
        </p:grpSpPr>
        <p:sp>
          <p:nvSpPr>
            <p:cNvPr id="5200" name="Google Shape;5200;p64"/>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1" name="Google Shape;5201;p64"/>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2" name="Google Shape;5202;p64"/>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3" name="Google Shape;5203;p64"/>
          <p:cNvGrpSpPr/>
          <p:nvPr/>
        </p:nvGrpSpPr>
        <p:grpSpPr>
          <a:xfrm>
            <a:off x="2499118" y="3125895"/>
            <a:ext cx="339253" cy="339253"/>
            <a:chOff x="3271200" y="1435075"/>
            <a:chExt cx="481825" cy="481825"/>
          </a:xfrm>
        </p:grpSpPr>
        <p:sp>
          <p:nvSpPr>
            <p:cNvPr id="5204" name="Google Shape;5204;p64"/>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64"/>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6" name="Google Shape;5206;p64"/>
          <p:cNvGrpSpPr/>
          <p:nvPr/>
        </p:nvGrpSpPr>
        <p:grpSpPr>
          <a:xfrm>
            <a:off x="2909591" y="3125877"/>
            <a:ext cx="343442" cy="339288"/>
            <a:chOff x="3858100" y="1435075"/>
            <a:chExt cx="487775" cy="481875"/>
          </a:xfrm>
        </p:grpSpPr>
        <p:sp>
          <p:nvSpPr>
            <p:cNvPr id="5207" name="Google Shape;5207;p64"/>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64"/>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4"/>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4"/>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1" name="Google Shape;5211;p64"/>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2" name="Google Shape;5212;p64"/>
          <p:cNvGrpSpPr/>
          <p:nvPr/>
        </p:nvGrpSpPr>
        <p:grpSpPr>
          <a:xfrm>
            <a:off x="3329674" y="3125895"/>
            <a:ext cx="339253" cy="339253"/>
            <a:chOff x="4456875" y="1435075"/>
            <a:chExt cx="481825" cy="481825"/>
          </a:xfrm>
        </p:grpSpPr>
        <p:sp>
          <p:nvSpPr>
            <p:cNvPr id="5213" name="Google Shape;5213;p64"/>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4" name="Google Shape;5214;p64"/>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5" name="Google Shape;5215;p64"/>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6" name="Google Shape;5216;p64"/>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7" name="Google Shape;5217;p64"/>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64"/>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64"/>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64"/>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64"/>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4"/>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3" name="Google Shape;5223;p64"/>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64"/>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64"/>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64"/>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4"/>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64"/>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9" name="Google Shape;5229;p64"/>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0" name="Google Shape;5230;p64"/>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4"/>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2" name="Google Shape;5232;p64"/>
          <p:cNvGrpSpPr/>
          <p:nvPr/>
        </p:nvGrpSpPr>
        <p:grpSpPr>
          <a:xfrm>
            <a:off x="3750665" y="3125886"/>
            <a:ext cx="342580" cy="339271"/>
            <a:chOff x="5049725" y="1435050"/>
            <a:chExt cx="486550" cy="481850"/>
          </a:xfrm>
        </p:grpSpPr>
        <p:sp>
          <p:nvSpPr>
            <p:cNvPr id="5233" name="Google Shape;5233;p64"/>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4"/>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64"/>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6" name="Google Shape;5236;p64"/>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7" name="Google Shape;5237;p64"/>
          <p:cNvGrpSpPr/>
          <p:nvPr/>
        </p:nvGrpSpPr>
        <p:grpSpPr>
          <a:xfrm>
            <a:off x="4166216" y="3125895"/>
            <a:ext cx="339359" cy="339253"/>
            <a:chOff x="5642475" y="1435075"/>
            <a:chExt cx="481975" cy="481825"/>
          </a:xfrm>
        </p:grpSpPr>
        <p:sp>
          <p:nvSpPr>
            <p:cNvPr id="5238" name="Google Shape;5238;p64"/>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64"/>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4"/>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1" name="Google Shape;5241;p64"/>
          <p:cNvGrpSpPr/>
          <p:nvPr/>
        </p:nvGrpSpPr>
        <p:grpSpPr>
          <a:xfrm>
            <a:off x="4580702" y="3125886"/>
            <a:ext cx="343759" cy="339271"/>
            <a:chOff x="6232000" y="1435050"/>
            <a:chExt cx="488225" cy="481850"/>
          </a:xfrm>
        </p:grpSpPr>
        <p:sp>
          <p:nvSpPr>
            <p:cNvPr id="5242" name="Google Shape;5242;p64"/>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3" name="Google Shape;5243;p64"/>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64"/>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64"/>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64"/>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7" name="Google Shape;5247;p64"/>
          <p:cNvGrpSpPr/>
          <p:nvPr/>
        </p:nvGrpSpPr>
        <p:grpSpPr>
          <a:xfrm>
            <a:off x="841438" y="3539545"/>
            <a:ext cx="299929" cy="337792"/>
            <a:chOff x="924450" y="2028975"/>
            <a:chExt cx="425975" cy="479750"/>
          </a:xfrm>
        </p:grpSpPr>
        <p:sp>
          <p:nvSpPr>
            <p:cNvPr id="5248" name="Google Shape;5248;p64"/>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4"/>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64"/>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1" name="Google Shape;5251;p64"/>
          <p:cNvGrpSpPr/>
          <p:nvPr/>
        </p:nvGrpSpPr>
        <p:grpSpPr>
          <a:xfrm>
            <a:off x="1653934" y="3559347"/>
            <a:ext cx="339306" cy="298186"/>
            <a:chOff x="2085450" y="2057100"/>
            <a:chExt cx="481900" cy="423500"/>
          </a:xfrm>
        </p:grpSpPr>
        <p:sp>
          <p:nvSpPr>
            <p:cNvPr id="5252" name="Google Shape;5252;p64"/>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64"/>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64"/>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5" name="Google Shape;5255;p64"/>
          <p:cNvGrpSpPr/>
          <p:nvPr/>
        </p:nvGrpSpPr>
        <p:grpSpPr>
          <a:xfrm>
            <a:off x="2081868" y="3582592"/>
            <a:ext cx="339306" cy="251698"/>
            <a:chOff x="2678275" y="2090100"/>
            <a:chExt cx="481900" cy="357475"/>
          </a:xfrm>
        </p:grpSpPr>
        <p:sp>
          <p:nvSpPr>
            <p:cNvPr id="5256" name="Google Shape;5256;p64"/>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64"/>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64"/>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9" name="Google Shape;5259;p64"/>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64"/>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1" name="Google Shape;5261;p64"/>
          <p:cNvGrpSpPr/>
          <p:nvPr/>
        </p:nvGrpSpPr>
        <p:grpSpPr>
          <a:xfrm>
            <a:off x="2559072" y="3594790"/>
            <a:ext cx="219345" cy="227301"/>
            <a:chOff x="3357325" y="2093500"/>
            <a:chExt cx="311525" cy="322825"/>
          </a:xfrm>
        </p:grpSpPr>
        <p:sp>
          <p:nvSpPr>
            <p:cNvPr id="5262" name="Google Shape;5262;p64"/>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64"/>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4"/>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65" name="Google Shape;5265;p64"/>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66" name="Google Shape;5266;p64"/>
          <p:cNvGrpSpPr/>
          <p:nvPr/>
        </p:nvGrpSpPr>
        <p:grpSpPr>
          <a:xfrm>
            <a:off x="3353262" y="3538814"/>
            <a:ext cx="292078" cy="339253"/>
            <a:chOff x="4492800" y="2027925"/>
            <a:chExt cx="414825" cy="481825"/>
          </a:xfrm>
        </p:grpSpPr>
        <p:sp>
          <p:nvSpPr>
            <p:cNvPr id="5267" name="Google Shape;5267;p64"/>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4"/>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64"/>
          <p:cNvGrpSpPr/>
          <p:nvPr/>
        </p:nvGrpSpPr>
        <p:grpSpPr>
          <a:xfrm>
            <a:off x="3752354" y="3538805"/>
            <a:ext cx="339200" cy="339271"/>
            <a:chOff x="5049725" y="2027900"/>
            <a:chExt cx="481750" cy="481850"/>
          </a:xfrm>
        </p:grpSpPr>
        <p:sp>
          <p:nvSpPr>
            <p:cNvPr id="5270" name="Google Shape;5270;p64"/>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64"/>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64"/>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4"/>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64"/>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5" name="Google Shape;5275;p64"/>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64"/>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4"/>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8" name="Google Shape;5278;p64"/>
          <p:cNvGrpSpPr/>
          <p:nvPr/>
        </p:nvGrpSpPr>
        <p:grpSpPr>
          <a:xfrm>
            <a:off x="4225950" y="3538893"/>
            <a:ext cx="219890" cy="339095"/>
            <a:chOff x="5726350" y="2028150"/>
            <a:chExt cx="312300" cy="481600"/>
          </a:xfrm>
        </p:grpSpPr>
        <p:sp>
          <p:nvSpPr>
            <p:cNvPr id="5279" name="Google Shape;5279;p64"/>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64"/>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64"/>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2" name="Google Shape;5282;p64"/>
          <p:cNvGrpSpPr/>
          <p:nvPr/>
        </p:nvGrpSpPr>
        <p:grpSpPr>
          <a:xfrm>
            <a:off x="4586141" y="3542000"/>
            <a:ext cx="332881" cy="332881"/>
            <a:chOff x="6239925" y="2032450"/>
            <a:chExt cx="472775" cy="472775"/>
          </a:xfrm>
        </p:grpSpPr>
        <p:sp>
          <p:nvSpPr>
            <p:cNvPr id="5283" name="Google Shape;5283;p64"/>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4"/>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5" name="Google Shape;5285;p64"/>
          <p:cNvGrpSpPr/>
          <p:nvPr/>
        </p:nvGrpSpPr>
        <p:grpSpPr>
          <a:xfrm>
            <a:off x="5035233" y="2364092"/>
            <a:ext cx="334641" cy="185425"/>
            <a:chOff x="903075" y="2730000"/>
            <a:chExt cx="475275" cy="263350"/>
          </a:xfrm>
        </p:grpSpPr>
        <p:sp>
          <p:nvSpPr>
            <p:cNvPr id="5286" name="Google Shape;5286;p64"/>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4"/>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8" name="Google Shape;5288;p64"/>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9" name="Google Shape;5289;p64"/>
          <p:cNvGrpSpPr/>
          <p:nvPr/>
        </p:nvGrpSpPr>
        <p:grpSpPr>
          <a:xfrm>
            <a:off x="1239624" y="3538814"/>
            <a:ext cx="339253" cy="339253"/>
            <a:chOff x="1492675" y="2027925"/>
            <a:chExt cx="481825" cy="481825"/>
          </a:xfrm>
        </p:grpSpPr>
        <p:sp>
          <p:nvSpPr>
            <p:cNvPr id="5290" name="Google Shape;5290;p64"/>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4"/>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4"/>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64"/>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64"/>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5" name="Google Shape;5295;p64"/>
          <p:cNvGrpSpPr/>
          <p:nvPr/>
        </p:nvGrpSpPr>
        <p:grpSpPr>
          <a:xfrm>
            <a:off x="5466000" y="2287178"/>
            <a:ext cx="339253" cy="339253"/>
            <a:chOff x="1492675" y="2620775"/>
            <a:chExt cx="481825" cy="481825"/>
          </a:xfrm>
        </p:grpSpPr>
        <p:sp>
          <p:nvSpPr>
            <p:cNvPr id="5296" name="Google Shape;5296;p64"/>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4"/>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98" name="Google Shape;5298;p64"/>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99" name="Google Shape;5299;p64"/>
          <p:cNvGrpSpPr/>
          <p:nvPr/>
        </p:nvGrpSpPr>
        <p:grpSpPr>
          <a:xfrm>
            <a:off x="6289754" y="2303161"/>
            <a:ext cx="333585" cy="307287"/>
            <a:chOff x="2682350" y="2643425"/>
            <a:chExt cx="473775" cy="436425"/>
          </a:xfrm>
        </p:grpSpPr>
        <p:sp>
          <p:nvSpPr>
            <p:cNvPr id="5300" name="Google Shape;5300;p64"/>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1" name="Google Shape;5301;p64"/>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64"/>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4"/>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4"/>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64"/>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4"/>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7" name="Google Shape;5307;p64"/>
          <p:cNvGrpSpPr/>
          <p:nvPr/>
        </p:nvGrpSpPr>
        <p:grpSpPr>
          <a:xfrm>
            <a:off x="6755243" y="2287178"/>
            <a:ext cx="238531" cy="339253"/>
            <a:chOff x="3342725" y="2620775"/>
            <a:chExt cx="338775" cy="481825"/>
          </a:xfrm>
        </p:grpSpPr>
        <p:sp>
          <p:nvSpPr>
            <p:cNvPr id="5308" name="Google Shape;5308;p64"/>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4"/>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4"/>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1" name="Google Shape;5311;p64"/>
          <p:cNvGrpSpPr/>
          <p:nvPr/>
        </p:nvGrpSpPr>
        <p:grpSpPr>
          <a:xfrm>
            <a:off x="7148994" y="2287178"/>
            <a:ext cx="278296" cy="339253"/>
            <a:chOff x="3907325" y="2620775"/>
            <a:chExt cx="395250" cy="481825"/>
          </a:xfrm>
        </p:grpSpPr>
        <p:sp>
          <p:nvSpPr>
            <p:cNvPr id="5312" name="Google Shape;5312;p64"/>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4"/>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64"/>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64"/>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6" name="Google Shape;5316;p64"/>
          <p:cNvGrpSpPr/>
          <p:nvPr/>
        </p:nvGrpSpPr>
        <p:grpSpPr>
          <a:xfrm>
            <a:off x="7542181" y="2297783"/>
            <a:ext cx="339253" cy="318042"/>
            <a:chOff x="4456875" y="2635825"/>
            <a:chExt cx="481825" cy="451700"/>
          </a:xfrm>
        </p:grpSpPr>
        <p:sp>
          <p:nvSpPr>
            <p:cNvPr id="5317" name="Google Shape;5317;p64"/>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64"/>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64"/>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64"/>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64"/>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64"/>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3" name="Google Shape;5323;p64"/>
          <p:cNvGrpSpPr/>
          <p:nvPr/>
        </p:nvGrpSpPr>
        <p:grpSpPr>
          <a:xfrm>
            <a:off x="7967105" y="2297783"/>
            <a:ext cx="339253" cy="318042"/>
            <a:chOff x="5049725" y="2635825"/>
            <a:chExt cx="481825" cy="451700"/>
          </a:xfrm>
        </p:grpSpPr>
        <p:sp>
          <p:nvSpPr>
            <p:cNvPr id="5324" name="Google Shape;5324;p64"/>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4"/>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64"/>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7" name="Google Shape;5327;p64"/>
          <p:cNvGrpSpPr/>
          <p:nvPr/>
        </p:nvGrpSpPr>
        <p:grpSpPr>
          <a:xfrm>
            <a:off x="2211475" y="3952243"/>
            <a:ext cx="338566" cy="338373"/>
            <a:chOff x="5643000" y="2621375"/>
            <a:chExt cx="480850" cy="480575"/>
          </a:xfrm>
        </p:grpSpPr>
        <p:sp>
          <p:nvSpPr>
            <p:cNvPr id="5328" name="Google Shape;5328;p64"/>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64"/>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0" name="Google Shape;5330;p64"/>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64"/>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64"/>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64"/>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64"/>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64"/>
          <p:cNvGrpSpPr/>
          <p:nvPr/>
        </p:nvGrpSpPr>
        <p:grpSpPr>
          <a:xfrm>
            <a:off x="4032695" y="3951803"/>
            <a:ext cx="339359" cy="339253"/>
            <a:chOff x="6235250" y="2620775"/>
            <a:chExt cx="481975" cy="481825"/>
          </a:xfrm>
        </p:grpSpPr>
        <p:sp>
          <p:nvSpPr>
            <p:cNvPr id="5336" name="Google Shape;5336;p64"/>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4"/>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64"/>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64"/>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64"/>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1" name="Google Shape;5341;p64"/>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42" name="Google Shape;5342;p64"/>
          <p:cNvGrpSpPr/>
          <p:nvPr/>
        </p:nvGrpSpPr>
        <p:grpSpPr>
          <a:xfrm>
            <a:off x="5465078" y="2711317"/>
            <a:ext cx="341101" cy="339253"/>
            <a:chOff x="1535000" y="3223325"/>
            <a:chExt cx="484450" cy="481825"/>
          </a:xfrm>
        </p:grpSpPr>
        <p:sp>
          <p:nvSpPr>
            <p:cNvPr id="5343" name="Google Shape;5343;p64"/>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64"/>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4"/>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6" name="Google Shape;5346;p64"/>
          <p:cNvGrpSpPr/>
          <p:nvPr/>
        </p:nvGrpSpPr>
        <p:grpSpPr>
          <a:xfrm>
            <a:off x="5872645" y="2746618"/>
            <a:ext cx="339253" cy="268649"/>
            <a:chOff x="2085525" y="3263750"/>
            <a:chExt cx="481825" cy="381550"/>
          </a:xfrm>
        </p:grpSpPr>
        <p:sp>
          <p:nvSpPr>
            <p:cNvPr id="5347" name="Google Shape;5347;p64"/>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64"/>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9" name="Google Shape;5349;p64"/>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50" name="Google Shape;5350;p64"/>
          <p:cNvGrpSpPr/>
          <p:nvPr/>
        </p:nvGrpSpPr>
        <p:grpSpPr>
          <a:xfrm>
            <a:off x="6704407" y="2711308"/>
            <a:ext cx="340204" cy="339271"/>
            <a:chOff x="3270450" y="3213625"/>
            <a:chExt cx="483175" cy="481850"/>
          </a:xfrm>
        </p:grpSpPr>
        <p:sp>
          <p:nvSpPr>
            <p:cNvPr id="5351" name="Google Shape;5351;p64"/>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64"/>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64"/>
          <p:cNvGrpSpPr/>
          <p:nvPr/>
        </p:nvGrpSpPr>
        <p:grpSpPr>
          <a:xfrm>
            <a:off x="7203676" y="2711317"/>
            <a:ext cx="168931" cy="339253"/>
            <a:chOff x="3984950" y="3213600"/>
            <a:chExt cx="239925" cy="481825"/>
          </a:xfrm>
        </p:grpSpPr>
        <p:sp>
          <p:nvSpPr>
            <p:cNvPr id="5354" name="Google Shape;5354;p64"/>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4"/>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56" name="Google Shape;5356;p64"/>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64"/>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58" name="Google Shape;5358;p64"/>
          <p:cNvGrpSpPr/>
          <p:nvPr/>
        </p:nvGrpSpPr>
        <p:grpSpPr>
          <a:xfrm>
            <a:off x="1736111" y="3981487"/>
            <a:ext cx="355218" cy="279880"/>
            <a:chOff x="5629975" y="3255775"/>
            <a:chExt cx="504500" cy="397500"/>
          </a:xfrm>
        </p:grpSpPr>
        <p:sp>
          <p:nvSpPr>
            <p:cNvPr id="5359" name="Google Shape;5359;p64"/>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4"/>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64"/>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64"/>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64"/>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4" name="Google Shape;5364;p64"/>
          <p:cNvGrpSpPr/>
          <p:nvPr/>
        </p:nvGrpSpPr>
        <p:grpSpPr>
          <a:xfrm>
            <a:off x="3572294" y="3981593"/>
            <a:ext cx="340256" cy="279669"/>
            <a:chOff x="6234950" y="3255925"/>
            <a:chExt cx="483250" cy="397200"/>
          </a:xfrm>
        </p:grpSpPr>
        <p:sp>
          <p:nvSpPr>
            <p:cNvPr id="5365" name="Google Shape;5365;p64"/>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64"/>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64"/>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64"/>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64"/>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64"/>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1" name="Google Shape;5371;p64"/>
          <p:cNvGrpSpPr/>
          <p:nvPr/>
        </p:nvGrpSpPr>
        <p:grpSpPr>
          <a:xfrm>
            <a:off x="5043532" y="3125970"/>
            <a:ext cx="318042" cy="339253"/>
            <a:chOff x="914900" y="3806450"/>
            <a:chExt cx="451700" cy="481825"/>
          </a:xfrm>
        </p:grpSpPr>
        <p:sp>
          <p:nvSpPr>
            <p:cNvPr id="5372" name="Google Shape;5372;p64"/>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64"/>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64"/>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64"/>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64"/>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64"/>
          <p:cNvGrpSpPr/>
          <p:nvPr/>
        </p:nvGrpSpPr>
        <p:grpSpPr>
          <a:xfrm>
            <a:off x="5462454" y="3125785"/>
            <a:ext cx="346347" cy="339623"/>
            <a:chOff x="1490050" y="3805975"/>
            <a:chExt cx="491900" cy="482350"/>
          </a:xfrm>
        </p:grpSpPr>
        <p:sp>
          <p:nvSpPr>
            <p:cNvPr id="5378" name="Google Shape;5378;p64"/>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64"/>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64"/>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64"/>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2" name="Google Shape;5382;p64"/>
          <p:cNvGrpSpPr/>
          <p:nvPr/>
        </p:nvGrpSpPr>
        <p:grpSpPr>
          <a:xfrm>
            <a:off x="5886322" y="3125970"/>
            <a:ext cx="311899" cy="339253"/>
            <a:chOff x="2104275" y="3806450"/>
            <a:chExt cx="442975" cy="481825"/>
          </a:xfrm>
        </p:grpSpPr>
        <p:sp>
          <p:nvSpPr>
            <p:cNvPr id="5383" name="Google Shape;5383;p64"/>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64"/>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5" name="Google Shape;5385;p64"/>
          <p:cNvGrpSpPr/>
          <p:nvPr/>
        </p:nvGrpSpPr>
        <p:grpSpPr>
          <a:xfrm>
            <a:off x="6309839" y="3125970"/>
            <a:ext cx="293416" cy="339253"/>
            <a:chOff x="2710875" y="3806450"/>
            <a:chExt cx="416725" cy="481825"/>
          </a:xfrm>
        </p:grpSpPr>
        <p:sp>
          <p:nvSpPr>
            <p:cNvPr id="5386" name="Google Shape;5386;p64"/>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7" name="Google Shape;5387;p64"/>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8" name="Google Shape;5388;p64"/>
          <p:cNvGrpSpPr/>
          <p:nvPr/>
        </p:nvGrpSpPr>
        <p:grpSpPr>
          <a:xfrm>
            <a:off x="6704883" y="3166412"/>
            <a:ext cx="339253" cy="258369"/>
            <a:chOff x="3271200" y="3863875"/>
            <a:chExt cx="481825" cy="366950"/>
          </a:xfrm>
        </p:grpSpPr>
        <p:sp>
          <p:nvSpPr>
            <p:cNvPr id="5389" name="Google Shape;5389;p64"/>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64"/>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1" name="Google Shape;5391;p64"/>
          <p:cNvGrpSpPr/>
          <p:nvPr/>
        </p:nvGrpSpPr>
        <p:grpSpPr>
          <a:xfrm>
            <a:off x="7140377" y="3126199"/>
            <a:ext cx="295528" cy="338795"/>
            <a:chOff x="3895050" y="3806775"/>
            <a:chExt cx="419725" cy="481175"/>
          </a:xfrm>
        </p:grpSpPr>
        <p:sp>
          <p:nvSpPr>
            <p:cNvPr id="5392" name="Google Shape;5392;p6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6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4" name="Google Shape;5394;p64"/>
          <p:cNvGrpSpPr/>
          <p:nvPr/>
        </p:nvGrpSpPr>
        <p:grpSpPr>
          <a:xfrm>
            <a:off x="7543659" y="3125979"/>
            <a:ext cx="336296" cy="339235"/>
            <a:chOff x="4464775" y="3806475"/>
            <a:chExt cx="477625" cy="481800"/>
          </a:xfrm>
        </p:grpSpPr>
        <p:sp>
          <p:nvSpPr>
            <p:cNvPr id="5395" name="Google Shape;5395;p64"/>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64"/>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7" name="Google Shape;5397;p64"/>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64"/>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64"/>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64"/>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1" name="Google Shape;5401;p64"/>
          <p:cNvGrpSpPr/>
          <p:nvPr/>
        </p:nvGrpSpPr>
        <p:grpSpPr>
          <a:xfrm>
            <a:off x="7967105" y="3125970"/>
            <a:ext cx="339253" cy="339253"/>
            <a:chOff x="5049725" y="3806450"/>
            <a:chExt cx="481825" cy="481825"/>
          </a:xfrm>
        </p:grpSpPr>
        <p:sp>
          <p:nvSpPr>
            <p:cNvPr id="5402" name="Google Shape;5402;p64"/>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64"/>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64"/>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5" name="Google Shape;5405;p64"/>
          <p:cNvGrpSpPr/>
          <p:nvPr/>
        </p:nvGrpSpPr>
        <p:grpSpPr>
          <a:xfrm>
            <a:off x="1276714" y="3951798"/>
            <a:ext cx="339253" cy="339253"/>
            <a:chOff x="5651375" y="3806450"/>
            <a:chExt cx="481825" cy="481825"/>
          </a:xfrm>
        </p:grpSpPr>
        <p:sp>
          <p:nvSpPr>
            <p:cNvPr id="5406" name="Google Shape;5406;p6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6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6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6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0" name="Google Shape;5410;p64"/>
          <p:cNvGrpSpPr/>
          <p:nvPr/>
        </p:nvGrpSpPr>
        <p:grpSpPr>
          <a:xfrm>
            <a:off x="3153646" y="3953787"/>
            <a:ext cx="298503" cy="335275"/>
            <a:chOff x="6264300" y="3809300"/>
            <a:chExt cx="423950" cy="476175"/>
          </a:xfrm>
        </p:grpSpPr>
        <p:sp>
          <p:nvSpPr>
            <p:cNvPr id="5411" name="Google Shape;5411;p64"/>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64"/>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64"/>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4" name="Google Shape;5414;p64"/>
          <p:cNvGrpSpPr/>
          <p:nvPr/>
        </p:nvGrpSpPr>
        <p:grpSpPr>
          <a:xfrm>
            <a:off x="5032267" y="3538881"/>
            <a:ext cx="340573" cy="339271"/>
            <a:chOff x="898875" y="4399275"/>
            <a:chExt cx="483700" cy="481850"/>
          </a:xfrm>
        </p:grpSpPr>
        <p:sp>
          <p:nvSpPr>
            <p:cNvPr id="5415" name="Google Shape;5415;p6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64"/>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6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6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6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6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6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6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3" name="Google Shape;5423;p64"/>
          <p:cNvGrpSpPr/>
          <p:nvPr/>
        </p:nvGrpSpPr>
        <p:grpSpPr>
          <a:xfrm>
            <a:off x="5466000" y="3554133"/>
            <a:ext cx="339253" cy="308765"/>
            <a:chOff x="1492675" y="4420975"/>
            <a:chExt cx="481825" cy="438525"/>
          </a:xfrm>
        </p:grpSpPr>
        <p:sp>
          <p:nvSpPr>
            <p:cNvPr id="5424" name="Google Shape;5424;p64"/>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64"/>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64"/>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64"/>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64"/>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9" name="Google Shape;5429;p64"/>
          <p:cNvGrpSpPr/>
          <p:nvPr/>
        </p:nvGrpSpPr>
        <p:grpSpPr>
          <a:xfrm>
            <a:off x="5870982" y="3539558"/>
            <a:ext cx="342580" cy="337915"/>
            <a:chOff x="2084100" y="4400250"/>
            <a:chExt cx="486550" cy="479925"/>
          </a:xfrm>
        </p:grpSpPr>
        <p:sp>
          <p:nvSpPr>
            <p:cNvPr id="5430" name="Google Shape;5430;p64"/>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64"/>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64"/>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64"/>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64"/>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64"/>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6" name="Google Shape;5436;p64"/>
          <p:cNvGrpSpPr/>
          <p:nvPr/>
        </p:nvGrpSpPr>
        <p:grpSpPr>
          <a:xfrm>
            <a:off x="6307462" y="3538907"/>
            <a:ext cx="298169" cy="339218"/>
            <a:chOff x="2707950" y="4399325"/>
            <a:chExt cx="423475" cy="481775"/>
          </a:xfrm>
        </p:grpSpPr>
        <p:sp>
          <p:nvSpPr>
            <p:cNvPr id="5437" name="Google Shape;5437;p64"/>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64"/>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64"/>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64"/>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64"/>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64"/>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64"/>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64"/>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64"/>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64"/>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64"/>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64"/>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9" name="Google Shape;5449;p64"/>
          <p:cNvGrpSpPr/>
          <p:nvPr/>
        </p:nvGrpSpPr>
        <p:grpSpPr>
          <a:xfrm>
            <a:off x="6736981" y="3538881"/>
            <a:ext cx="275057" cy="339271"/>
            <a:chOff x="3330525" y="4399275"/>
            <a:chExt cx="390650" cy="481850"/>
          </a:xfrm>
        </p:grpSpPr>
        <p:sp>
          <p:nvSpPr>
            <p:cNvPr id="5450" name="Google Shape;5450;p64"/>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64"/>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64"/>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64"/>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64"/>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64"/>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64"/>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7" name="Google Shape;5457;p64"/>
          <p:cNvGrpSpPr/>
          <p:nvPr/>
        </p:nvGrpSpPr>
        <p:grpSpPr>
          <a:xfrm>
            <a:off x="7161510" y="3538890"/>
            <a:ext cx="253265" cy="339253"/>
            <a:chOff x="3938800" y="4399275"/>
            <a:chExt cx="359700" cy="481825"/>
          </a:xfrm>
        </p:grpSpPr>
        <p:sp>
          <p:nvSpPr>
            <p:cNvPr id="5458" name="Google Shape;5458;p64"/>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64"/>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64"/>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64"/>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64"/>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3" name="Google Shape;5463;p64"/>
          <p:cNvGrpSpPr/>
          <p:nvPr/>
        </p:nvGrpSpPr>
        <p:grpSpPr>
          <a:xfrm>
            <a:off x="7632288" y="3538890"/>
            <a:ext cx="159039" cy="339253"/>
            <a:chOff x="4584850" y="4399275"/>
            <a:chExt cx="225875" cy="481825"/>
          </a:xfrm>
        </p:grpSpPr>
        <p:sp>
          <p:nvSpPr>
            <p:cNvPr id="5464" name="Google Shape;5464;p64"/>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64"/>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66" name="Google Shape;5466;p64"/>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67" name="Google Shape;5467;p64"/>
          <p:cNvGrpSpPr/>
          <p:nvPr/>
        </p:nvGrpSpPr>
        <p:grpSpPr>
          <a:xfrm>
            <a:off x="817316" y="3951795"/>
            <a:ext cx="339253" cy="339253"/>
            <a:chOff x="5642550" y="4399275"/>
            <a:chExt cx="481825" cy="481825"/>
          </a:xfrm>
        </p:grpSpPr>
        <p:sp>
          <p:nvSpPr>
            <p:cNvPr id="5468" name="Google Shape;5468;p64"/>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64"/>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0" name="Google Shape;5470;p64"/>
          <p:cNvGrpSpPr/>
          <p:nvPr/>
        </p:nvGrpSpPr>
        <p:grpSpPr>
          <a:xfrm>
            <a:off x="2670186" y="3963703"/>
            <a:ext cx="363316" cy="315437"/>
            <a:chOff x="6218300" y="4416175"/>
            <a:chExt cx="516000" cy="448000"/>
          </a:xfrm>
        </p:grpSpPr>
        <p:sp>
          <p:nvSpPr>
            <p:cNvPr id="5471" name="Google Shape;5471;p64"/>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64"/>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64"/>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4" name="Google Shape;5474;p64"/>
          <p:cNvGrpSpPr/>
          <p:nvPr/>
        </p:nvGrpSpPr>
        <p:grpSpPr>
          <a:xfrm>
            <a:off x="5870391" y="3951792"/>
            <a:ext cx="339253" cy="339253"/>
            <a:chOff x="899850" y="4992125"/>
            <a:chExt cx="481825" cy="481825"/>
          </a:xfrm>
        </p:grpSpPr>
        <p:sp>
          <p:nvSpPr>
            <p:cNvPr id="5475" name="Google Shape;5475;p64"/>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64"/>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64"/>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8" name="Google Shape;5478;p64"/>
          <p:cNvGrpSpPr/>
          <p:nvPr/>
        </p:nvGrpSpPr>
        <p:grpSpPr>
          <a:xfrm>
            <a:off x="5410993" y="3951792"/>
            <a:ext cx="339253" cy="339253"/>
            <a:chOff x="1492675" y="4992125"/>
            <a:chExt cx="481825" cy="481825"/>
          </a:xfrm>
        </p:grpSpPr>
        <p:sp>
          <p:nvSpPr>
            <p:cNvPr id="5479" name="Google Shape;5479;p6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6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64"/>
          <p:cNvGrpSpPr/>
          <p:nvPr/>
        </p:nvGrpSpPr>
        <p:grpSpPr>
          <a:xfrm>
            <a:off x="4951595" y="3951792"/>
            <a:ext cx="339253" cy="339253"/>
            <a:chOff x="2085525" y="4992125"/>
            <a:chExt cx="481825" cy="481825"/>
          </a:xfrm>
        </p:grpSpPr>
        <p:sp>
          <p:nvSpPr>
            <p:cNvPr id="5482" name="Google Shape;5482;p6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6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4" name="Google Shape;5484;p64"/>
          <p:cNvGrpSpPr/>
          <p:nvPr/>
        </p:nvGrpSpPr>
        <p:grpSpPr>
          <a:xfrm>
            <a:off x="6789344" y="3951792"/>
            <a:ext cx="339253" cy="339253"/>
            <a:chOff x="2678350" y="4992125"/>
            <a:chExt cx="481825" cy="481825"/>
          </a:xfrm>
        </p:grpSpPr>
        <p:sp>
          <p:nvSpPr>
            <p:cNvPr id="5485" name="Google Shape;5485;p64"/>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64"/>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64"/>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8" name="Google Shape;5488;p64"/>
          <p:cNvGrpSpPr/>
          <p:nvPr/>
        </p:nvGrpSpPr>
        <p:grpSpPr>
          <a:xfrm>
            <a:off x="4492198" y="3951792"/>
            <a:ext cx="339253" cy="339253"/>
            <a:chOff x="3271200" y="4992125"/>
            <a:chExt cx="481825" cy="481825"/>
          </a:xfrm>
        </p:grpSpPr>
        <p:sp>
          <p:nvSpPr>
            <p:cNvPr id="5489" name="Google Shape;5489;p64"/>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64"/>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64"/>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2" name="Google Shape;5492;p64"/>
          <p:cNvGrpSpPr/>
          <p:nvPr/>
        </p:nvGrpSpPr>
        <p:grpSpPr>
          <a:xfrm>
            <a:off x="6329788" y="3952813"/>
            <a:ext cx="339411" cy="337211"/>
            <a:chOff x="5049575" y="4993600"/>
            <a:chExt cx="482050" cy="478925"/>
          </a:xfrm>
        </p:grpSpPr>
        <p:sp>
          <p:nvSpPr>
            <p:cNvPr id="5493" name="Google Shape;5493;p64"/>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64"/>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64"/>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64"/>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7" name="Google Shape;5497;p64"/>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498" name="Google Shape;5498;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499" name="Google Shape;5499;p64"/>
          <p:cNvGrpSpPr/>
          <p:nvPr/>
        </p:nvGrpSpPr>
        <p:grpSpPr>
          <a:xfrm>
            <a:off x="7248742" y="3975375"/>
            <a:ext cx="195300" cy="343772"/>
            <a:chOff x="3999225" y="4364775"/>
            <a:chExt cx="195300" cy="343772"/>
          </a:xfrm>
        </p:grpSpPr>
        <p:grpSp>
          <p:nvGrpSpPr>
            <p:cNvPr id="5500" name="Google Shape;5500;p64"/>
            <p:cNvGrpSpPr/>
            <p:nvPr/>
          </p:nvGrpSpPr>
          <p:grpSpPr>
            <a:xfrm>
              <a:off x="4048568" y="4562577"/>
              <a:ext cx="97317" cy="145970"/>
              <a:chOff x="1529575" y="2222650"/>
              <a:chExt cx="203125" cy="304675"/>
            </a:xfrm>
          </p:grpSpPr>
          <p:sp>
            <p:nvSpPr>
              <p:cNvPr id="5501" name="Google Shape;5501;p64"/>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64"/>
            <p:cNvGrpSpPr/>
            <p:nvPr/>
          </p:nvGrpSpPr>
          <p:grpSpPr>
            <a:xfrm>
              <a:off x="3999225" y="4364775"/>
              <a:ext cx="195300" cy="195300"/>
              <a:chOff x="3999225" y="4364775"/>
              <a:chExt cx="195300" cy="195300"/>
            </a:xfrm>
          </p:grpSpPr>
          <p:sp>
            <p:nvSpPr>
              <p:cNvPr id="5504" name="Google Shape;5504;p64"/>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6" name="Google Shape;5506;p64"/>
          <p:cNvGrpSpPr/>
          <p:nvPr/>
        </p:nvGrpSpPr>
        <p:grpSpPr>
          <a:xfrm>
            <a:off x="7564186" y="3991627"/>
            <a:ext cx="277088" cy="259611"/>
            <a:chOff x="4335888" y="4398114"/>
            <a:chExt cx="277088" cy="259611"/>
          </a:xfrm>
        </p:grpSpPr>
        <p:grpSp>
          <p:nvGrpSpPr>
            <p:cNvPr id="5507" name="Google Shape;5507;p64"/>
            <p:cNvGrpSpPr/>
            <p:nvPr/>
          </p:nvGrpSpPr>
          <p:grpSpPr>
            <a:xfrm>
              <a:off x="4335888" y="4462425"/>
              <a:ext cx="195300" cy="195300"/>
              <a:chOff x="4335888" y="4462425"/>
              <a:chExt cx="195300" cy="195300"/>
            </a:xfrm>
          </p:grpSpPr>
          <p:sp>
            <p:nvSpPr>
              <p:cNvPr id="5508" name="Google Shape;5508;p6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64"/>
            <p:cNvGrpSpPr/>
            <p:nvPr/>
          </p:nvGrpSpPr>
          <p:grpSpPr>
            <a:xfrm>
              <a:off x="4509813" y="4398114"/>
              <a:ext cx="103162" cy="103198"/>
              <a:chOff x="2277975" y="2021700"/>
              <a:chExt cx="215325" cy="215400"/>
            </a:xfrm>
          </p:grpSpPr>
          <p:sp>
            <p:nvSpPr>
              <p:cNvPr id="5511" name="Google Shape;5511;p64"/>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13" name="Google Shape;5513;p64"/>
          <p:cNvGrpSpPr/>
          <p:nvPr/>
        </p:nvGrpSpPr>
        <p:grpSpPr>
          <a:xfrm>
            <a:off x="7961419" y="4049613"/>
            <a:ext cx="392275" cy="195300"/>
            <a:chOff x="4752588" y="4440200"/>
            <a:chExt cx="392275" cy="195300"/>
          </a:xfrm>
        </p:grpSpPr>
        <p:grpSp>
          <p:nvGrpSpPr>
            <p:cNvPr id="5514" name="Google Shape;5514;p64"/>
            <p:cNvGrpSpPr/>
            <p:nvPr/>
          </p:nvGrpSpPr>
          <p:grpSpPr>
            <a:xfrm>
              <a:off x="4950384" y="4469728"/>
              <a:ext cx="194479" cy="136244"/>
              <a:chOff x="3163375" y="2175125"/>
              <a:chExt cx="405925" cy="284375"/>
            </a:xfrm>
          </p:grpSpPr>
          <p:sp>
            <p:nvSpPr>
              <p:cNvPr id="5515" name="Google Shape;5515;p64"/>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64"/>
            <p:cNvGrpSpPr/>
            <p:nvPr/>
          </p:nvGrpSpPr>
          <p:grpSpPr>
            <a:xfrm>
              <a:off x="4752588" y="4440200"/>
              <a:ext cx="195300" cy="195300"/>
              <a:chOff x="4335888" y="4462425"/>
              <a:chExt cx="195300" cy="195300"/>
            </a:xfrm>
          </p:grpSpPr>
          <p:sp>
            <p:nvSpPr>
              <p:cNvPr id="5519" name="Google Shape;5519;p6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4" name="Shape 5524"/>
        <p:cNvGrpSpPr/>
        <p:nvPr/>
      </p:nvGrpSpPr>
      <p:grpSpPr>
        <a:xfrm>
          <a:off x="0" y="0"/>
          <a:ext cx="0" cy="0"/>
          <a:chOff x="0" y="0"/>
          <a:chExt cx="0" cy="0"/>
        </a:xfrm>
      </p:grpSpPr>
      <p:grpSp>
        <p:nvGrpSpPr>
          <p:cNvPr id="5525" name="Google Shape;5525;p65"/>
          <p:cNvGrpSpPr/>
          <p:nvPr/>
        </p:nvGrpSpPr>
        <p:grpSpPr>
          <a:xfrm>
            <a:off x="856199" y="1311179"/>
            <a:ext cx="322099" cy="370529"/>
            <a:chOff x="-42971725" y="3217825"/>
            <a:chExt cx="275675" cy="317125"/>
          </a:xfrm>
        </p:grpSpPr>
        <p:sp>
          <p:nvSpPr>
            <p:cNvPr id="5526" name="Google Shape;5526;p65"/>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5"/>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5"/>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65"/>
          <p:cNvGrpSpPr/>
          <p:nvPr/>
        </p:nvGrpSpPr>
        <p:grpSpPr>
          <a:xfrm>
            <a:off x="828113" y="1779835"/>
            <a:ext cx="378270" cy="337551"/>
            <a:chOff x="-42996150" y="3612600"/>
            <a:chExt cx="323750" cy="288900"/>
          </a:xfrm>
        </p:grpSpPr>
        <p:sp>
          <p:nvSpPr>
            <p:cNvPr id="5530" name="Google Shape;5530;p65"/>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5"/>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5"/>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65"/>
          <p:cNvGrpSpPr/>
          <p:nvPr/>
        </p:nvGrpSpPr>
        <p:grpSpPr>
          <a:xfrm>
            <a:off x="830874" y="2189205"/>
            <a:ext cx="372749" cy="370909"/>
            <a:chOff x="-42994575" y="3950300"/>
            <a:chExt cx="319025" cy="317450"/>
          </a:xfrm>
        </p:grpSpPr>
        <p:sp>
          <p:nvSpPr>
            <p:cNvPr id="5534" name="Google Shape;5534;p65"/>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5"/>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5"/>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65"/>
          <p:cNvGrpSpPr/>
          <p:nvPr/>
        </p:nvGrpSpPr>
        <p:grpSpPr>
          <a:xfrm>
            <a:off x="2984269" y="1336037"/>
            <a:ext cx="371785" cy="370879"/>
            <a:chOff x="-41111350" y="3239100"/>
            <a:chExt cx="318200" cy="317425"/>
          </a:xfrm>
        </p:grpSpPr>
        <p:sp>
          <p:nvSpPr>
            <p:cNvPr id="5538" name="Google Shape;5538;p65"/>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5"/>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5"/>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5"/>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65"/>
          <p:cNvGrpSpPr/>
          <p:nvPr/>
        </p:nvGrpSpPr>
        <p:grpSpPr>
          <a:xfrm>
            <a:off x="2980588" y="1771568"/>
            <a:ext cx="379146" cy="370967"/>
            <a:chOff x="-41117650" y="3605525"/>
            <a:chExt cx="324500" cy="317500"/>
          </a:xfrm>
        </p:grpSpPr>
        <p:sp>
          <p:nvSpPr>
            <p:cNvPr id="5543" name="Google Shape;5543;p65"/>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5"/>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5"/>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6" name="Google Shape;5546;p65"/>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7" name="Google Shape;5547;p65"/>
          <p:cNvGrpSpPr/>
          <p:nvPr/>
        </p:nvGrpSpPr>
        <p:grpSpPr>
          <a:xfrm>
            <a:off x="1806843" y="2663092"/>
            <a:ext cx="216271" cy="371814"/>
            <a:chOff x="-39205300" y="3220175"/>
            <a:chExt cx="185100" cy="318225"/>
          </a:xfrm>
        </p:grpSpPr>
        <p:sp>
          <p:nvSpPr>
            <p:cNvPr id="5548" name="Google Shape;5548;p65"/>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5"/>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65"/>
          <p:cNvGrpSpPr/>
          <p:nvPr/>
        </p:nvGrpSpPr>
        <p:grpSpPr>
          <a:xfrm>
            <a:off x="1772370" y="3123163"/>
            <a:ext cx="300016" cy="369273"/>
            <a:chOff x="-39248625" y="3588600"/>
            <a:chExt cx="256775" cy="316050"/>
          </a:xfrm>
        </p:grpSpPr>
        <p:sp>
          <p:nvSpPr>
            <p:cNvPr id="5551" name="Google Shape;5551;p65"/>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5"/>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3" name="Google Shape;5553;p65"/>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5"/>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5" name="Google Shape;5555;p65"/>
          <p:cNvGrpSpPr/>
          <p:nvPr/>
        </p:nvGrpSpPr>
        <p:grpSpPr>
          <a:xfrm>
            <a:off x="1223084" y="1311179"/>
            <a:ext cx="429504" cy="370879"/>
            <a:chOff x="-42651700" y="3217825"/>
            <a:chExt cx="367600" cy="317425"/>
          </a:xfrm>
        </p:grpSpPr>
        <p:sp>
          <p:nvSpPr>
            <p:cNvPr id="5556" name="Google Shape;5556;p65"/>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5"/>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5"/>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5"/>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5"/>
          <p:cNvGrpSpPr/>
          <p:nvPr/>
        </p:nvGrpSpPr>
        <p:grpSpPr>
          <a:xfrm>
            <a:off x="1258516" y="1750829"/>
            <a:ext cx="358640" cy="363226"/>
            <a:chOff x="-42617300" y="3587775"/>
            <a:chExt cx="306950" cy="310875"/>
          </a:xfrm>
        </p:grpSpPr>
        <p:sp>
          <p:nvSpPr>
            <p:cNvPr id="5561" name="Google Shape;5561;p65"/>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5"/>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3" name="Google Shape;5563;p65"/>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4" name="Google Shape;5564;p65"/>
          <p:cNvGrpSpPr/>
          <p:nvPr/>
        </p:nvGrpSpPr>
        <p:grpSpPr>
          <a:xfrm>
            <a:off x="3430343" y="1335569"/>
            <a:ext cx="376926" cy="370324"/>
            <a:chOff x="-40748275" y="3238700"/>
            <a:chExt cx="322600" cy="316950"/>
          </a:xfrm>
        </p:grpSpPr>
        <p:sp>
          <p:nvSpPr>
            <p:cNvPr id="5565" name="Google Shape;5565;p65"/>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5"/>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5"/>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5"/>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5"/>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5"/>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5"/>
          <p:cNvGrpSpPr/>
          <p:nvPr/>
        </p:nvGrpSpPr>
        <p:grpSpPr>
          <a:xfrm>
            <a:off x="3432899" y="1803553"/>
            <a:ext cx="371814" cy="338690"/>
            <a:chOff x="-40745125" y="3632900"/>
            <a:chExt cx="318225" cy="289875"/>
          </a:xfrm>
        </p:grpSpPr>
        <p:sp>
          <p:nvSpPr>
            <p:cNvPr id="5572" name="Google Shape;5572;p65"/>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5"/>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5"/>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5"/>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5"/>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5"/>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5"/>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65"/>
          <p:cNvGrpSpPr/>
          <p:nvPr/>
        </p:nvGrpSpPr>
        <p:grpSpPr>
          <a:xfrm>
            <a:off x="3437047" y="2214764"/>
            <a:ext cx="363518" cy="370178"/>
            <a:chOff x="-40742750" y="3972175"/>
            <a:chExt cx="311125" cy="316825"/>
          </a:xfrm>
        </p:grpSpPr>
        <p:sp>
          <p:nvSpPr>
            <p:cNvPr id="5580" name="Google Shape;5580;p65"/>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5"/>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5"/>
          <p:cNvGrpSpPr/>
          <p:nvPr/>
        </p:nvGrpSpPr>
        <p:grpSpPr>
          <a:xfrm>
            <a:off x="2219708" y="2664932"/>
            <a:ext cx="266892" cy="369974"/>
            <a:chOff x="-38860325" y="3221750"/>
            <a:chExt cx="228425" cy="316650"/>
          </a:xfrm>
        </p:grpSpPr>
        <p:sp>
          <p:nvSpPr>
            <p:cNvPr id="5583" name="Google Shape;5583;p65"/>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5"/>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5"/>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5"/>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65"/>
          <p:cNvGrpSpPr/>
          <p:nvPr/>
        </p:nvGrpSpPr>
        <p:grpSpPr>
          <a:xfrm>
            <a:off x="2170515" y="3126989"/>
            <a:ext cx="380081" cy="367111"/>
            <a:chOff x="-38905225" y="3591875"/>
            <a:chExt cx="325300" cy="314200"/>
          </a:xfrm>
        </p:grpSpPr>
        <p:sp>
          <p:nvSpPr>
            <p:cNvPr id="5588" name="Google Shape;5588;p65"/>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5"/>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5"/>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1" name="Google Shape;5591;p65"/>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2" name="Google Shape;5592;p65"/>
          <p:cNvGrpSpPr/>
          <p:nvPr/>
        </p:nvGrpSpPr>
        <p:grpSpPr>
          <a:xfrm>
            <a:off x="3977265" y="3112069"/>
            <a:ext cx="290815" cy="369740"/>
            <a:chOff x="-37370925" y="3579105"/>
            <a:chExt cx="248900" cy="316450"/>
          </a:xfrm>
        </p:grpSpPr>
        <p:sp>
          <p:nvSpPr>
            <p:cNvPr id="5593" name="Google Shape;5593;p65"/>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5"/>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5" name="Google Shape;5595;p65"/>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5"/>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7" name="Google Shape;5597;p65"/>
          <p:cNvGrpSpPr/>
          <p:nvPr/>
        </p:nvGrpSpPr>
        <p:grpSpPr>
          <a:xfrm>
            <a:off x="1670640" y="2190140"/>
            <a:ext cx="371814" cy="369974"/>
            <a:chOff x="-42259725" y="3951100"/>
            <a:chExt cx="318225" cy="316650"/>
          </a:xfrm>
        </p:grpSpPr>
        <p:sp>
          <p:nvSpPr>
            <p:cNvPr id="5598" name="Google Shape;5598;p65"/>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5"/>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65"/>
          <p:cNvGrpSpPr/>
          <p:nvPr/>
        </p:nvGrpSpPr>
        <p:grpSpPr>
          <a:xfrm>
            <a:off x="3869002" y="1369161"/>
            <a:ext cx="370879" cy="337755"/>
            <a:chOff x="-40378075" y="3267450"/>
            <a:chExt cx="317425" cy="289075"/>
          </a:xfrm>
        </p:grpSpPr>
        <p:sp>
          <p:nvSpPr>
            <p:cNvPr id="5601" name="Google Shape;5601;p65"/>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5"/>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5"/>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5"/>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65"/>
          <p:cNvGrpSpPr/>
          <p:nvPr/>
        </p:nvGrpSpPr>
        <p:grpSpPr>
          <a:xfrm>
            <a:off x="3872668" y="1770429"/>
            <a:ext cx="363548" cy="369974"/>
            <a:chOff x="-40372575" y="3604550"/>
            <a:chExt cx="311150" cy="316650"/>
          </a:xfrm>
        </p:grpSpPr>
        <p:sp>
          <p:nvSpPr>
            <p:cNvPr id="5606" name="Google Shape;5606;p65"/>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5"/>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5"/>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9" name="Google Shape;5609;p65"/>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0" name="Google Shape;5610;p65"/>
          <p:cNvGrpSpPr/>
          <p:nvPr/>
        </p:nvGrpSpPr>
        <p:grpSpPr>
          <a:xfrm>
            <a:off x="2596617" y="2663092"/>
            <a:ext cx="399038" cy="372165"/>
            <a:chOff x="-38542250" y="3220175"/>
            <a:chExt cx="341525" cy="318525"/>
          </a:xfrm>
        </p:grpSpPr>
        <p:sp>
          <p:nvSpPr>
            <p:cNvPr id="5611" name="Google Shape;5611;p65"/>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5"/>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5"/>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5"/>
          <p:cNvGrpSpPr/>
          <p:nvPr/>
        </p:nvGrpSpPr>
        <p:grpSpPr>
          <a:xfrm>
            <a:off x="2618549" y="3122462"/>
            <a:ext cx="369974" cy="369068"/>
            <a:chOff x="-38537400" y="3588000"/>
            <a:chExt cx="316650" cy="315875"/>
          </a:xfrm>
        </p:grpSpPr>
        <p:sp>
          <p:nvSpPr>
            <p:cNvPr id="5615" name="Google Shape;5615;p65"/>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5"/>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5"/>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5"/>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5"/>
          <p:cNvGrpSpPr/>
          <p:nvPr/>
        </p:nvGrpSpPr>
        <p:grpSpPr>
          <a:xfrm>
            <a:off x="2617629" y="3579991"/>
            <a:ext cx="371814" cy="369974"/>
            <a:chOff x="-38538975" y="3954250"/>
            <a:chExt cx="318225" cy="316650"/>
          </a:xfrm>
        </p:grpSpPr>
        <p:sp>
          <p:nvSpPr>
            <p:cNvPr id="5620" name="Google Shape;5620;p65"/>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5"/>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65"/>
          <p:cNvGrpSpPr/>
          <p:nvPr/>
        </p:nvGrpSpPr>
        <p:grpSpPr>
          <a:xfrm>
            <a:off x="3934941" y="3574918"/>
            <a:ext cx="375465" cy="371814"/>
            <a:chOff x="-37385100" y="3949908"/>
            <a:chExt cx="321350" cy="318225"/>
          </a:xfrm>
        </p:grpSpPr>
        <p:sp>
          <p:nvSpPr>
            <p:cNvPr id="5623" name="Google Shape;5623;p65"/>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5"/>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65"/>
          <p:cNvGrpSpPr/>
          <p:nvPr/>
        </p:nvGrpSpPr>
        <p:grpSpPr>
          <a:xfrm>
            <a:off x="2110600" y="1310478"/>
            <a:ext cx="370909" cy="370675"/>
            <a:chOff x="-41895050" y="3217225"/>
            <a:chExt cx="317450" cy="317250"/>
          </a:xfrm>
        </p:grpSpPr>
        <p:sp>
          <p:nvSpPr>
            <p:cNvPr id="5626" name="Google Shape;5626;p65"/>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5"/>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5"/>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5"/>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5"/>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5"/>
          <p:cNvGrpSpPr/>
          <p:nvPr/>
        </p:nvGrpSpPr>
        <p:grpSpPr>
          <a:xfrm>
            <a:off x="2110148" y="1747412"/>
            <a:ext cx="371814" cy="369974"/>
            <a:chOff x="-41893475" y="3584850"/>
            <a:chExt cx="318225" cy="316650"/>
          </a:xfrm>
        </p:grpSpPr>
        <p:sp>
          <p:nvSpPr>
            <p:cNvPr id="5632" name="Google Shape;5632;p65"/>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5"/>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5"/>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5"/>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6" name="Google Shape;5636;p65"/>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5"/>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8" name="Google Shape;5638;p65"/>
          <p:cNvGrpSpPr/>
          <p:nvPr/>
        </p:nvGrpSpPr>
        <p:grpSpPr>
          <a:xfrm>
            <a:off x="880176" y="3142704"/>
            <a:ext cx="337522" cy="370909"/>
            <a:chOff x="-39998250" y="3605325"/>
            <a:chExt cx="288875" cy="317450"/>
          </a:xfrm>
        </p:grpSpPr>
        <p:sp>
          <p:nvSpPr>
            <p:cNvPr id="5639" name="Google Shape;5639;p65"/>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5"/>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65"/>
          <p:cNvGrpSpPr/>
          <p:nvPr/>
        </p:nvGrpSpPr>
        <p:grpSpPr>
          <a:xfrm>
            <a:off x="863950" y="3601168"/>
            <a:ext cx="369974" cy="369945"/>
            <a:chOff x="-40011050" y="3972375"/>
            <a:chExt cx="316650" cy="316625"/>
          </a:xfrm>
        </p:grpSpPr>
        <p:sp>
          <p:nvSpPr>
            <p:cNvPr id="5642" name="Google Shape;5642;p65"/>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5"/>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65"/>
          <p:cNvGrpSpPr/>
          <p:nvPr/>
        </p:nvGrpSpPr>
        <p:grpSpPr>
          <a:xfrm>
            <a:off x="3095881" y="2665867"/>
            <a:ext cx="266921" cy="369039"/>
            <a:chOff x="-38129425" y="3222550"/>
            <a:chExt cx="228450" cy="315850"/>
          </a:xfrm>
        </p:grpSpPr>
        <p:sp>
          <p:nvSpPr>
            <p:cNvPr id="5645" name="Google Shape;5645;p65"/>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5"/>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5"/>
          <p:cNvGrpSpPr/>
          <p:nvPr/>
        </p:nvGrpSpPr>
        <p:grpSpPr>
          <a:xfrm>
            <a:off x="3050850" y="3122462"/>
            <a:ext cx="371785" cy="369974"/>
            <a:chOff x="-38172725" y="3588000"/>
            <a:chExt cx="318200" cy="316650"/>
          </a:xfrm>
        </p:grpSpPr>
        <p:sp>
          <p:nvSpPr>
            <p:cNvPr id="5648" name="Google Shape;5648;p65"/>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5"/>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5"/>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5"/>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5"/>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5"/>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5"/>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5"/>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65"/>
          <p:cNvGrpSpPr/>
          <p:nvPr/>
        </p:nvGrpSpPr>
        <p:grpSpPr>
          <a:xfrm>
            <a:off x="3126752" y="3580897"/>
            <a:ext cx="219981" cy="369974"/>
            <a:chOff x="-38109725" y="3955025"/>
            <a:chExt cx="188275" cy="316650"/>
          </a:xfrm>
        </p:grpSpPr>
        <p:sp>
          <p:nvSpPr>
            <p:cNvPr id="5657" name="Google Shape;5657;p65"/>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5"/>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9" name="Google Shape;5659;p65"/>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0" name="Google Shape;5660;p65"/>
          <p:cNvGrpSpPr/>
          <p:nvPr/>
        </p:nvGrpSpPr>
        <p:grpSpPr>
          <a:xfrm>
            <a:off x="2542151" y="1312318"/>
            <a:ext cx="373654" cy="369068"/>
            <a:chOff x="-41530375" y="3218800"/>
            <a:chExt cx="319800" cy="315875"/>
          </a:xfrm>
        </p:grpSpPr>
        <p:sp>
          <p:nvSpPr>
            <p:cNvPr id="5661" name="Google Shape;5661;p65"/>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5"/>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65"/>
          <p:cNvGrpSpPr/>
          <p:nvPr/>
        </p:nvGrpSpPr>
        <p:grpSpPr>
          <a:xfrm>
            <a:off x="2544444" y="1827476"/>
            <a:ext cx="369068" cy="289004"/>
            <a:chOff x="-41526450" y="3653375"/>
            <a:chExt cx="315875" cy="247350"/>
          </a:xfrm>
        </p:grpSpPr>
        <p:sp>
          <p:nvSpPr>
            <p:cNvPr id="5664" name="Google Shape;5664;p65"/>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5"/>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65"/>
          <p:cNvGrpSpPr/>
          <p:nvPr/>
        </p:nvGrpSpPr>
        <p:grpSpPr>
          <a:xfrm>
            <a:off x="2545831" y="2190140"/>
            <a:ext cx="366293" cy="369974"/>
            <a:chOff x="-41526450" y="3951100"/>
            <a:chExt cx="313500" cy="316650"/>
          </a:xfrm>
        </p:grpSpPr>
        <p:sp>
          <p:nvSpPr>
            <p:cNvPr id="5667" name="Google Shape;5667;p65"/>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5"/>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5"/>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65"/>
          <p:cNvGrpSpPr/>
          <p:nvPr/>
        </p:nvGrpSpPr>
        <p:grpSpPr>
          <a:xfrm>
            <a:off x="1311086" y="2684269"/>
            <a:ext cx="339595" cy="371814"/>
            <a:chOff x="-39625900" y="3238300"/>
            <a:chExt cx="290650" cy="318225"/>
          </a:xfrm>
        </p:grpSpPr>
        <p:sp>
          <p:nvSpPr>
            <p:cNvPr id="5671" name="Google Shape;5671;p65"/>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5"/>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3" name="Google Shape;5673;p65"/>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4" name="Google Shape;5674;p65"/>
          <p:cNvGrpSpPr/>
          <p:nvPr/>
        </p:nvGrpSpPr>
        <p:grpSpPr>
          <a:xfrm>
            <a:off x="1305137" y="3600730"/>
            <a:ext cx="366293" cy="370441"/>
            <a:chOff x="-39647175" y="3972000"/>
            <a:chExt cx="313500" cy="317050"/>
          </a:xfrm>
        </p:grpSpPr>
        <p:sp>
          <p:nvSpPr>
            <p:cNvPr id="5675" name="Google Shape;5675;p6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5"/>
          <p:cNvGrpSpPr/>
          <p:nvPr/>
        </p:nvGrpSpPr>
        <p:grpSpPr>
          <a:xfrm>
            <a:off x="3474265" y="2664728"/>
            <a:ext cx="375495" cy="370879"/>
            <a:chOff x="-37808850" y="3221575"/>
            <a:chExt cx="321375" cy="317425"/>
          </a:xfrm>
        </p:grpSpPr>
        <p:sp>
          <p:nvSpPr>
            <p:cNvPr id="5679" name="Google Shape;5679;p65"/>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5"/>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65"/>
          <p:cNvGrpSpPr/>
          <p:nvPr/>
        </p:nvGrpSpPr>
        <p:grpSpPr>
          <a:xfrm>
            <a:off x="3483038" y="3186759"/>
            <a:ext cx="372749" cy="241158"/>
            <a:chOff x="-37806500" y="3643030"/>
            <a:chExt cx="319025" cy="206400"/>
          </a:xfrm>
        </p:grpSpPr>
        <p:sp>
          <p:nvSpPr>
            <p:cNvPr id="5682" name="Google Shape;5682;p65"/>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5"/>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65"/>
          <p:cNvGrpSpPr/>
          <p:nvPr/>
        </p:nvGrpSpPr>
        <p:grpSpPr>
          <a:xfrm>
            <a:off x="3485346" y="3579056"/>
            <a:ext cx="368134" cy="371814"/>
            <a:chOff x="-37804925" y="3953450"/>
            <a:chExt cx="315075" cy="318225"/>
          </a:xfrm>
        </p:grpSpPr>
        <p:sp>
          <p:nvSpPr>
            <p:cNvPr id="5685" name="Google Shape;5685;p65"/>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5"/>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5"/>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8" name="Google Shape;5688;p65"/>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9" name="Google Shape;5689;p65"/>
          <p:cNvGrpSpPr/>
          <p:nvPr/>
        </p:nvGrpSpPr>
        <p:grpSpPr>
          <a:xfrm>
            <a:off x="4840364" y="1328538"/>
            <a:ext cx="355663" cy="308725"/>
            <a:chOff x="-28462125" y="3199700"/>
            <a:chExt cx="298550" cy="259150"/>
          </a:xfrm>
        </p:grpSpPr>
        <p:sp>
          <p:nvSpPr>
            <p:cNvPr id="5690" name="Google Shape;5690;p65"/>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5"/>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5"/>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5"/>
          <p:cNvGrpSpPr/>
          <p:nvPr/>
        </p:nvGrpSpPr>
        <p:grpSpPr>
          <a:xfrm>
            <a:off x="4841317" y="1763228"/>
            <a:ext cx="353757" cy="352833"/>
            <a:chOff x="-28461325" y="3545475"/>
            <a:chExt cx="296950" cy="296175"/>
          </a:xfrm>
        </p:grpSpPr>
        <p:sp>
          <p:nvSpPr>
            <p:cNvPr id="5694" name="Google Shape;5694;p65"/>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5"/>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5"/>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5"/>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5"/>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5"/>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65"/>
          <p:cNvGrpSpPr/>
          <p:nvPr/>
        </p:nvGrpSpPr>
        <p:grpSpPr>
          <a:xfrm>
            <a:off x="4837550" y="2213272"/>
            <a:ext cx="361292" cy="352803"/>
            <a:chOff x="-28463700" y="3914875"/>
            <a:chExt cx="303275" cy="296150"/>
          </a:xfrm>
        </p:grpSpPr>
        <p:sp>
          <p:nvSpPr>
            <p:cNvPr id="5701" name="Google Shape;5701;p65"/>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5"/>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65"/>
          <p:cNvGrpSpPr/>
          <p:nvPr/>
        </p:nvGrpSpPr>
        <p:grpSpPr>
          <a:xfrm>
            <a:off x="7072335" y="1369355"/>
            <a:ext cx="351880" cy="227092"/>
            <a:chOff x="-26573400" y="3224125"/>
            <a:chExt cx="295375" cy="190625"/>
          </a:xfrm>
        </p:grpSpPr>
        <p:sp>
          <p:nvSpPr>
            <p:cNvPr id="5704" name="Google Shape;5704;p65"/>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5"/>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65"/>
          <p:cNvGrpSpPr/>
          <p:nvPr/>
        </p:nvGrpSpPr>
        <p:grpSpPr>
          <a:xfrm>
            <a:off x="7072335" y="1763690"/>
            <a:ext cx="351880" cy="351910"/>
            <a:chOff x="-26573400" y="3546250"/>
            <a:chExt cx="295375" cy="295400"/>
          </a:xfrm>
        </p:grpSpPr>
        <p:sp>
          <p:nvSpPr>
            <p:cNvPr id="5707" name="Google Shape;5707;p6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65"/>
          <p:cNvGrpSpPr/>
          <p:nvPr/>
        </p:nvGrpSpPr>
        <p:grpSpPr>
          <a:xfrm>
            <a:off x="7060615" y="2213599"/>
            <a:ext cx="375319" cy="352148"/>
            <a:chOff x="-26583625" y="3917025"/>
            <a:chExt cx="315050" cy="295600"/>
          </a:xfrm>
        </p:grpSpPr>
        <p:sp>
          <p:nvSpPr>
            <p:cNvPr id="5713" name="Google Shape;5713;p65"/>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5"/>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5"/>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5"/>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7" name="Google Shape;5717;p65"/>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8" name="Google Shape;5718;p65"/>
          <p:cNvGrpSpPr/>
          <p:nvPr/>
        </p:nvGrpSpPr>
        <p:grpSpPr>
          <a:xfrm>
            <a:off x="5759130" y="3172629"/>
            <a:ext cx="289039" cy="352833"/>
            <a:chOff x="-24694925" y="3518700"/>
            <a:chExt cx="242625" cy="296175"/>
          </a:xfrm>
        </p:grpSpPr>
        <p:sp>
          <p:nvSpPr>
            <p:cNvPr id="5719" name="Google Shape;5719;p65"/>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5"/>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5"/>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5"/>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5"/>
          <p:cNvGrpSpPr/>
          <p:nvPr/>
        </p:nvGrpSpPr>
        <p:grpSpPr>
          <a:xfrm>
            <a:off x="5758668" y="3622657"/>
            <a:ext cx="289962" cy="352833"/>
            <a:chOff x="-24709100" y="3888875"/>
            <a:chExt cx="243400" cy="296175"/>
          </a:xfrm>
        </p:grpSpPr>
        <p:sp>
          <p:nvSpPr>
            <p:cNvPr id="5724" name="Google Shape;5724;p65"/>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5"/>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5"/>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65"/>
          <p:cNvGrpSpPr/>
          <p:nvPr/>
        </p:nvGrpSpPr>
        <p:grpSpPr>
          <a:xfrm>
            <a:off x="7958668" y="2695320"/>
            <a:ext cx="356556" cy="349557"/>
            <a:chOff x="-22863675" y="3131775"/>
            <a:chExt cx="299300" cy="293425"/>
          </a:xfrm>
        </p:grpSpPr>
        <p:sp>
          <p:nvSpPr>
            <p:cNvPr id="5728" name="Google Shape;5728;p65"/>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5"/>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5"/>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65"/>
          <p:cNvGrpSpPr/>
          <p:nvPr/>
        </p:nvGrpSpPr>
        <p:grpSpPr>
          <a:xfrm>
            <a:off x="5301532" y="1306499"/>
            <a:ext cx="310602" cy="352803"/>
            <a:chOff x="-28069875" y="3175300"/>
            <a:chExt cx="260725" cy="296150"/>
          </a:xfrm>
        </p:grpSpPr>
        <p:sp>
          <p:nvSpPr>
            <p:cNvPr id="5732" name="Google Shape;5732;p65"/>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5"/>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5"/>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5"/>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5"/>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5"/>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5"/>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5"/>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5"/>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1" name="Google Shape;5741;p65"/>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2" name="Google Shape;5742;p65"/>
          <p:cNvGrpSpPr/>
          <p:nvPr/>
        </p:nvGrpSpPr>
        <p:grpSpPr>
          <a:xfrm>
            <a:off x="5342810" y="2213733"/>
            <a:ext cx="228045" cy="351880"/>
            <a:chOff x="-28032075" y="3916450"/>
            <a:chExt cx="191425" cy="295375"/>
          </a:xfrm>
        </p:grpSpPr>
        <p:sp>
          <p:nvSpPr>
            <p:cNvPr id="5743" name="Google Shape;5743;p65"/>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5"/>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5"/>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65"/>
          <p:cNvGrpSpPr/>
          <p:nvPr/>
        </p:nvGrpSpPr>
        <p:grpSpPr>
          <a:xfrm>
            <a:off x="7508157" y="1306484"/>
            <a:ext cx="352833" cy="352833"/>
            <a:chOff x="-26201650" y="3176075"/>
            <a:chExt cx="296175" cy="296175"/>
          </a:xfrm>
        </p:grpSpPr>
        <p:sp>
          <p:nvSpPr>
            <p:cNvPr id="5747" name="Google Shape;5747;p65"/>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5"/>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65"/>
          <p:cNvGrpSpPr/>
          <p:nvPr/>
        </p:nvGrpSpPr>
        <p:grpSpPr>
          <a:xfrm>
            <a:off x="7507680" y="1763705"/>
            <a:ext cx="353786" cy="351880"/>
            <a:chOff x="-26204800" y="3547050"/>
            <a:chExt cx="296975" cy="295375"/>
          </a:xfrm>
        </p:grpSpPr>
        <p:sp>
          <p:nvSpPr>
            <p:cNvPr id="5750" name="Google Shape;5750;p65"/>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5"/>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2" name="Google Shape;5752;p65"/>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3" name="Google Shape;5753;p65"/>
          <p:cNvGrpSpPr/>
          <p:nvPr/>
        </p:nvGrpSpPr>
        <p:grpSpPr>
          <a:xfrm>
            <a:off x="6178935" y="2693683"/>
            <a:ext cx="345328" cy="352833"/>
            <a:chOff x="-24353875" y="3147725"/>
            <a:chExt cx="289875" cy="296175"/>
          </a:xfrm>
        </p:grpSpPr>
        <p:sp>
          <p:nvSpPr>
            <p:cNvPr id="5754" name="Google Shape;5754;p65"/>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5"/>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65"/>
          <p:cNvGrpSpPr/>
          <p:nvPr/>
        </p:nvGrpSpPr>
        <p:grpSpPr>
          <a:xfrm>
            <a:off x="6186917" y="3173090"/>
            <a:ext cx="329365" cy="351910"/>
            <a:chOff x="-24344425" y="3519475"/>
            <a:chExt cx="276475" cy="295400"/>
          </a:xfrm>
        </p:grpSpPr>
        <p:sp>
          <p:nvSpPr>
            <p:cNvPr id="5757" name="Google Shape;5757;p65"/>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5"/>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65"/>
          <p:cNvGrpSpPr/>
          <p:nvPr/>
        </p:nvGrpSpPr>
        <p:grpSpPr>
          <a:xfrm>
            <a:off x="6176597" y="3625010"/>
            <a:ext cx="350004" cy="348128"/>
            <a:chOff x="-24353075" y="3891250"/>
            <a:chExt cx="293800" cy="292225"/>
          </a:xfrm>
        </p:grpSpPr>
        <p:sp>
          <p:nvSpPr>
            <p:cNvPr id="5760" name="Google Shape;5760;p65"/>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5"/>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65"/>
          <p:cNvGrpSpPr/>
          <p:nvPr/>
        </p:nvGrpSpPr>
        <p:grpSpPr>
          <a:xfrm>
            <a:off x="7960068" y="3173313"/>
            <a:ext cx="353757" cy="351463"/>
            <a:chOff x="-22845575" y="3504075"/>
            <a:chExt cx="296950" cy="295025"/>
          </a:xfrm>
        </p:grpSpPr>
        <p:sp>
          <p:nvSpPr>
            <p:cNvPr id="5763" name="Google Shape;5763;p65"/>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5"/>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65"/>
          <p:cNvGrpSpPr/>
          <p:nvPr/>
        </p:nvGrpSpPr>
        <p:grpSpPr>
          <a:xfrm>
            <a:off x="5753249" y="1306961"/>
            <a:ext cx="299344" cy="351880"/>
            <a:chOff x="-27691025" y="3175300"/>
            <a:chExt cx="251275" cy="295375"/>
          </a:xfrm>
        </p:grpSpPr>
        <p:sp>
          <p:nvSpPr>
            <p:cNvPr id="5766" name="Google Shape;5766;p65"/>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5"/>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5"/>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5"/>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65"/>
          <p:cNvGrpSpPr/>
          <p:nvPr/>
        </p:nvGrpSpPr>
        <p:grpSpPr>
          <a:xfrm>
            <a:off x="5725566" y="1825637"/>
            <a:ext cx="354710" cy="228015"/>
            <a:chOff x="-27721750" y="3598250"/>
            <a:chExt cx="297750" cy="191400"/>
          </a:xfrm>
        </p:grpSpPr>
        <p:sp>
          <p:nvSpPr>
            <p:cNvPr id="5771" name="Google Shape;5771;p65"/>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5"/>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65"/>
          <p:cNvGrpSpPr/>
          <p:nvPr/>
        </p:nvGrpSpPr>
        <p:grpSpPr>
          <a:xfrm>
            <a:off x="5726966" y="2219183"/>
            <a:ext cx="351910" cy="340980"/>
            <a:chOff x="-27719400" y="3925600"/>
            <a:chExt cx="295400" cy="286225"/>
          </a:xfrm>
        </p:grpSpPr>
        <p:sp>
          <p:nvSpPr>
            <p:cNvPr id="5774" name="Google Shape;5774;p65"/>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5"/>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5"/>
          <p:cNvGrpSpPr/>
          <p:nvPr/>
        </p:nvGrpSpPr>
        <p:grpSpPr>
          <a:xfrm>
            <a:off x="7948238" y="1306023"/>
            <a:ext cx="353757" cy="353757"/>
            <a:chOff x="-25834600" y="3176875"/>
            <a:chExt cx="296950" cy="296950"/>
          </a:xfrm>
        </p:grpSpPr>
        <p:sp>
          <p:nvSpPr>
            <p:cNvPr id="5777" name="Google Shape;5777;p65"/>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5"/>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5"/>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5"/>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5"/>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5"/>
          <p:cNvGrpSpPr/>
          <p:nvPr/>
        </p:nvGrpSpPr>
        <p:grpSpPr>
          <a:xfrm>
            <a:off x="7948238" y="1774024"/>
            <a:ext cx="353757" cy="331241"/>
            <a:chOff x="-25834600" y="3564375"/>
            <a:chExt cx="296950" cy="278050"/>
          </a:xfrm>
        </p:grpSpPr>
        <p:sp>
          <p:nvSpPr>
            <p:cNvPr id="5783" name="Google Shape;5783;p65"/>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5"/>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5"/>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5"/>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5"/>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5"/>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5"/>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5"/>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65"/>
          <p:cNvGrpSpPr/>
          <p:nvPr/>
        </p:nvGrpSpPr>
        <p:grpSpPr>
          <a:xfrm>
            <a:off x="7946362" y="2213376"/>
            <a:ext cx="357509" cy="352595"/>
            <a:chOff x="-25834600" y="3915850"/>
            <a:chExt cx="300100" cy="295975"/>
          </a:xfrm>
        </p:grpSpPr>
        <p:sp>
          <p:nvSpPr>
            <p:cNvPr id="5792" name="Google Shape;5792;p65"/>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5"/>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5"/>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5"/>
          <p:cNvGrpSpPr/>
          <p:nvPr/>
        </p:nvGrpSpPr>
        <p:grpSpPr>
          <a:xfrm>
            <a:off x="6681790" y="2694606"/>
            <a:ext cx="228968" cy="350987"/>
            <a:chOff x="-23930925" y="3149300"/>
            <a:chExt cx="192200" cy="294625"/>
          </a:xfrm>
        </p:grpSpPr>
        <p:sp>
          <p:nvSpPr>
            <p:cNvPr id="5796" name="Google Shape;5796;p65"/>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5"/>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5"/>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5"/>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65"/>
          <p:cNvGrpSpPr/>
          <p:nvPr/>
        </p:nvGrpSpPr>
        <p:grpSpPr>
          <a:xfrm>
            <a:off x="6638620" y="3173090"/>
            <a:ext cx="315307" cy="351910"/>
            <a:chOff x="-23962425" y="3519475"/>
            <a:chExt cx="264675" cy="295400"/>
          </a:xfrm>
        </p:grpSpPr>
        <p:sp>
          <p:nvSpPr>
            <p:cNvPr id="5801" name="Google Shape;5801;p65"/>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5"/>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3" name="Google Shape;5803;p65"/>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4" name="Google Shape;5804;p65"/>
          <p:cNvGrpSpPr/>
          <p:nvPr/>
        </p:nvGrpSpPr>
        <p:grpSpPr>
          <a:xfrm>
            <a:off x="8017295" y="3623134"/>
            <a:ext cx="239302" cy="351880"/>
            <a:chOff x="-22788075" y="3904625"/>
            <a:chExt cx="200875" cy="295375"/>
          </a:xfrm>
        </p:grpSpPr>
        <p:sp>
          <p:nvSpPr>
            <p:cNvPr id="5805" name="Google Shape;5805;p65"/>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5"/>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5"/>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5"/>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65"/>
          <p:cNvGrpSpPr/>
          <p:nvPr/>
        </p:nvGrpSpPr>
        <p:grpSpPr>
          <a:xfrm>
            <a:off x="6172593" y="1306499"/>
            <a:ext cx="354710" cy="352803"/>
            <a:chOff x="-27351575" y="3175300"/>
            <a:chExt cx="297750" cy="296150"/>
          </a:xfrm>
        </p:grpSpPr>
        <p:sp>
          <p:nvSpPr>
            <p:cNvPr id="5810" name="Google Shape;5810;p65"/>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5"/>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5"/>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5"/>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65"/>
          <p:cNvGrpSpPr/>
          <p:nvPr/>
        </p:nvGrpSpPr>
        <p:grpSpPr>
          <a:xfrm>
            <a:off x="6218402" y="1758809"/>
            <a:ext cx="269293" cy="353072"/>
            <a:chOff x="-27313750" y="3545275"/>
            <a:chExt cx="226050" cy="296375"/>
          </a:xfrm>
        </p:grpSpPr>
        <p:sp>
          <p:nvSpPr>
            <p:cNvPr id="5815" name="Google Shape;5815;p65"/>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5"/>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5"/>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5"/>
          <p:cNvGrpSpPr/>
          <p:nvPr/>
        </p:nvGrpSpPr>
        <p:grpSpPr>
          <a:xfrm>
            <a:off x="6172593" y="2211380"/>
            <a:ext cx="354710" cy="356586"/>
            <a:chOff x="-27351575" y="3915650"/>
            <a:chExt cx="297750" cy="299325"/>
          </a:xfrm>
        </p:grpSpPr>
        <p:sp>
          <p:nvSpPr>
            <p:cNvPr id="5819" name="Google Shape;5819;p65"/>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5"/>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65"/>
          <p:cNvGrpSpPr/>
          <p:nvPr/>
        </p:nvGrpSpPr>
        <p:grpSpPr>
          <a:xfrm>
            <a:off x="4860084" y="2693579"/>
            <a:ext cx="319060" cy="353042"/>
            <a:chOff x="-25445525" y="3175900"/>
            <a:chExt cx="267825" cy="296350"/>
          </a:xfrm>
        </p:grpSpPr>
        <p:sp>
          <p:nvSpPr>
            <p:cNvPr id="5822" name="Google Shape;5822;p65"/>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5"/>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5"/>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5"/>
          <p:cNvGrpSpPr/>
          <p:nvPr/>
        </p:nvGrpSpPr>
        <p:grpSpPr>
          <a:xfrm>
            <a:off x="4841797" y="3183902"/>
            <a:ext cx="355633" cy="330288"/>
            <a:chOff x="-25465200" y="3565175"/>
            <a:chExt cx="298525" cy="277250"/>
          </a:xfrm>
        </p:grpSpPr>
        <p:sp>
          <p:nvSpPr>
            <p:cNvPr id="5826" name="Google Shape;5826;p65"/>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5"/>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5"/>
          <p:cNvGrpSpPr/>
          <p:nvPr/>
        </p:nvGrpSpPr>
        <p:grpSpPr>
          <a:xfrm>
            <a:off x="4841336" y="3623432"/>
            <a:ext cx="356556" cy="351285"/>
            <a:chOff x="-25465200" y="3916150"/>
            <a:chExt cx="299300" cy="294875"/>
          </a:xfrm>
        </p:grpSpPr>
        <p:sp>
          <p:nvSpPr>
            <p:cNvPr id="5829" name="Google Shape;5829;p65"/>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5"/>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65"/>
          <p:cNvGrpSpPr/>
          <p:nvPr/>
        </p:nvGrpSpPr>
        <p:grpSpPr>
          <a:xfrm>
            <a:off x="7068775" y="2693698"/>
            <a:ext cx="351880" cy="352803"/>
            <a:chOff x="-23615075" y="3148525"/>
            <a:chExt cx="295375" cy="296150"/>
          </a:xfrm>
        </p:grpSpPr>
        <p:sp>
          <p:nvSpPr>
            <p:cNvPr id="5832" name="Google Shape;5832;p65"/>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5"/>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5"/>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5"/>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6" name="Google Shape;5836;p65"/>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7" name="Google Shape;5837;p65"/>
          <p:cNvGrpSpPr/>
          <p:nvPr/>
        </p:nvGrpSpPr>
        <p:grpSpPr>
          <a:xfrm>
            <a:off x="7068299" y="3632977"/>
            <a:ext cx="352833" cy="332194"/>
            <a:chOff x="-23615075" y="3906200"/>
            <a:chExt cx="296175" cy="278850"/>
          </a:xfrm>
        </p:grpSpPr>
        <p:sp>
          <p:nvSpPr>
            <p:cNvPr id="5838" name="Google Shape;5838;p65"/>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5"/>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5"/>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1" name="Google Shape;5841;p65"/>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2" name="Google Shape;5842;p65"/>
          <p:cNvGrpSpPr/>
          <p:nvPr/>
        </p:nvGrpSpPr>
        <p:grpSpPr>
          <a:xfrm>
            <a:off x="6617268" y="1306618"/>
            <a:ext cx="353757" cy="352565"/>
            <a:chOff x="-26980600" y="3175500"/>
            <a:chExt cx="296950" cy="295950"/>
          </a:xfrm>
        </p:grpSpPr>
        <p:sp>
          <p:nvSpPr>
            <p:cNvPr id="5843" name="Google Shape;5843;p65"/>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5"/>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5"/>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6" name="Google Shape;5846;p65"/>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65"/>
          <p:cNvGrpSpPr/>
          <p:nvPr/>
        </p:nvGrpSpPr>
        <p:grpSpPr>
          <a:xfrm>
            <a:off x="6617744" y="2245154"/>
            <a:ext cx="352803" cy="289039"/>
            <a:chOff x="-26981375" y="3951875"/>
            <a:chExt cx="296150" cy="242625"/>
          </a:xfrm>
        </p:grpSpPr>
        <p:sp>
          <p:nvSpPr>
            <p:cNvPr id="5848" name="Google Shape;5848;p65"/>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5"/>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5"/>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65"/>
          <p:cNvGrpSpPr/>
          <p:nvPr/>
        </p:nvGrpSpPr>
        <p:grpSpPr>
          <a:xfrm>
            <a:off x="5282787" y="2692745"/>
            <a:ext cx="351910" cy="354710"/>
            <a:chOff x="-25094250" y="3176075"/>
            <a:chExt cx="295400" cy="297750"/>
          </a:xfrm>
        </p:grpSpPr>
        <p:sp>
          <p:nvSpPr>
            <p:cNvPr id="5852" name="Google Shape;5852;p65"/>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5"/>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5"/>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5"/>
          <p:cNvGrpSpPr/>
          <p:nvPr/>
        </p:nvGrpSpPr>
        <p:grpSpPr>
          <a:xfrm>
            <a:off x="5282787" y="3173106"/>
            <a:ext cx="351910" cy="351880"/>
            <a:chOff x="-25094250" y="3547050"/>
            <a:chExt cx="295400" cy="295375"/>
          </a:xfrm>
        </p:grpSpPr>
        <p:sp>
          <p:nvSpPr>
            <p:cNvPr id="5856" name="Google Shape;5856;p65"/>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5"/>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5"/>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5"/>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5"/>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1" name="Google Shape;5861;p65"/>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2" name="Google Shape;5862;p65"/>
          <p:cNvGrpSpPr/>
          <p:nvPr/>
        </p:nvGrpSpPr>
        <p:grpSpPr>
          <a:xfrm>
            <a:off x="7514864" y="2693698"/>
            <a:ext cx="352803" cy="352803"/>
            <a:chOff x="-23245675" y="3148525"/>
            <a:chExt cx="296150" cy="296150"/>
          </a:xfrm>
        </p:grpSpPr>
        <p:sp>
          <p:nvSpPr>
            <p:cNvPr id="5863" name="Google Shape;5863;p65"/>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5"/>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5"/>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6" name="Google Shape;5866;p65"/>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7" name="Google Shape;5867;p65"/>
          <p:cNvGrpSpPr/>
          <p:nvPr/>
        </p:nvGrpSpPr>
        <p:grpSpPr>
          <a:xfrm>
            <a:off x="7515325" y="3622672"/>
            <a:ext cx="351880" cy="352803"/>
            <a:chOff x="-23244900" y="3888100"/>
            <a:chExt cx="295375" cy="296150"/>
          </a:xfrm>
        </p:grpSpPr>
        <p:sp>
          <p:nvSpPr>
            <p:cNvPr id="5868" name="Google Shape;5868;p65"/>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5"/>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5"/>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5"/>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5"/>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5"/>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5"/>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5"/>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5"/>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5"/>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5"/>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9" name="Google Shape;5879;p65"/>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5"/>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881" name="Google Shape;5881;p65"/>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85" name="Shape 5885"/>
        <p:cNvGrpSpPr/>
        <p:nvPr/>
      </p:nvGrpSpPr>
      <p:grpSpPr>
        <a:xfrm>
          <a:off x="0" y="0"/>
          <a:ext cx="0" cy="0"/>
          <a:chOff x="0" y="0"/>
          <a:chExt cx="0" cy="0"/>
        </a:xfrm>
      </p:grpSpPr>
      <p:sp>
        <p:nvSpPr>
          <p:cNvPr id="5886" name="Google Shape;5886;p66"/>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7" name="Google Shape;5887;p66"/>
          <p:cNvGrpSpPr/>
          <p:nvPr/>
        </p:nvGrpSpPr>
        <p:grpSpPr>
          <a:xfrm>
            <a:off x="832654" y="1819647"/>
            <a:ext cx="367261" cy="367261"/>
            <a:chOff x="-65145700" y="3727425"/>
            <a:chExt cx="317425" cy="317425"/>
          </a:xfrm>
        </p:grpSpPr>
        <p:sp>
          <p:nvSpPr>
            <p:cNvPr id="5888" name="Google Shape;5888;p6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66"/>
          <p:cNvGrpSpPr/>
          <p:nvPr/>
        </p:nvGrpSpPr>
        <p:grpSpPr>
          <a:xfrm>
            <a:off x="835851" y="2248561"/>
            <a:ext cx="360868" cy="367261"/>
            <a:chOff x="-65144125" y="4094450"/>
            <a:chExt cx="311900" cy="317425"/>
          </a:xfrm>
        </p:grpSpPr>
        <p:sp>
          <p:nvSpPr>
            <p:cNvPr id="5891" name="Google Shape;5891;p6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4" name="Google Shape;5894;p66"/>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5" name="Google Shape;5895;p66"/>
          <p:cNvGrpSpPr/>
          <p:nvPr/>
        </p:nvGrpSpPr>
        <p:grpSpPr>
          <a:xfrm>
            <a:off x="3039420" y="1819256"/>
            <a:ext cx="370645" cy="368042"/>
            <a:chOff x="-63250675" y="3744075"/>
            <a:chExt cx="320350" cy="318100"/>
          </a:xfrm>
        </p:grpSpPr>
        <p:sp>
          <p:nvSpPr>
            <p:cNvPr id="5896" name="Google Shape;5896;p6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6"/>
          <p:cNvGrpSpPr/>
          <p:nvPr/>
        </p:nvGrpSpPr>
        <p:grpSpPr>
          <a:xfrm>
            <a:off x="3041112" y="2248561"/>
            <a:ext cx="367261" cy="367261"/>
            <a:chOff x="-63250675" y="4110200"/>
            <a:chExt cx="317425" cy="317425"/>
          </a:xfrm>
        </p:grpSpPr>
        <p:sp>
          <p:nvSpPr>
            <p:cNvPr id="5900" name="Google Shape;5900;p6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66"/>
          <p:cNvGrpSpPr/>
          <p:nvPr/>
        </p:nvGrpSpPr>
        <p:grpSpPr>
          <a:xfrm>
            <a:off x="1720159" y="2745656"/>
            <a:ext cx="359075" cy="358844"/>
            <a:chOff x="-61351725" y="3372400"/>
            <a:chExt cx="310350" cy="310150"/>
          </a:xfrm>
        </p:grpSpPr>
        <p:sp>
          <p:nvSpPr>
            <p:cNvPr id="5910" name="Google Shape;5910;p6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6"/>
          <p:cNvGrpSpPr/>
          <p:nvPr/>
        </p:nvGrpSpPr>
        <p:grpSpPr>
          <a:xfrm>
            <a:off x="1716514" y="3208713"/>
            <a:ext cx="366364" cy="333534"/>
            <a:chOff x="-61354875" y="3751050"/>
            <a:chExt cx="316650" cy="288275"/>
          </a:xfrm>
        </p:grpSpPr>
        <p:sp>
          <p:nvSpPr>
            <p:cNvPr id="5914" name="Google Shape;5914;p6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66"/>
          <p:cNvGrpSpPr/>
          <p:nvPr/>
        </p:nvGrpSpPr>
        <p:grpSpPr>
          <a:xfrm>
            <a:off x="1716514" y="3650352"/>
            <a:ext cx="366364" cy="367290"/>
            <a:chOff x="-61354875" y="4101525"/>
            <a:chExt cx="316650" cy="317450"/>
          </a:xfrm>
        </p:grpSpPr>
        <p:sp>
          <p:nvSpPr>
            <p:cNvPr id="5918" name="Google Shape;5918;p6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66"/>
          <p:cNvGrpSpPr/>
          <p:nvPr/>
        </p:nvGrpSpPr>
        <p:grpSpPr>
          <a:xfrm>
            <a:off x="3932949" y="2742228"/>
            <a:ext cx="368157" cy="365699"/>
            <a:chOff x="-59470075" y="3308975"/>
            <a:chExt cx="318200" cy="316075"/>
          </a:xfrm>
        </p:grpSpPr>
        <p:sp>
          <p:nvSpPr>
            <p:cNvPr id="5921" name="Google Shape;5921;p6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66"/>
          <p:cNvGrpSpPr/>
          <p:nvPr/>
        </p:nvGrpSpPr>
        <p:grpSpPr>
          <a:xfrm>
            <a:off x="1278379" y="1377933"/>
            <a:ext cx="367261" cy="364686"/>
            <a:chOff x="-64781025" y="3361050"/>
            <a:chExt cx="317425" cy="315200"/>
          </a:xfrm>
        </p:grpSpPr>
        <p:sp>
          <p:nvSpPr>
            <p:cNvPr id="5931" name="Google Shape;5931;p6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5" name="Google Shape;5935;p66"/>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6"/>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6"/>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8" name="Google Shape;5938;p66"/>
          <p:cNvGrpSpPr/>
          <p:nvPr/>
        </p:nvGrpSpPr>
        <p:grpSpPr>
          <a:xfrm>
            <a:off x="3482779" y="1819372"/>
            <a:ext cx="382765" cy="367810"/>
            <a:chOff x="-62890750" y="3747425"/>
            <a:chExt cx="330825" cy="317900"/>
          </a:xfrm>
        </p:grpSpPr>
        <p:sp>
          <p:nvSpPr>
            <p:cNvPr id="5939" name="Google Shape;5939;p6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66"/>
          <p:cNvGrpSpPr/>
          <p:nvPr/>
        </p:nvGrpSpPr>
        <p:grpSpPr>
          <a:xfrm>
            <a:off x="3490531" y="2249009"/>
            <a:ext cx="367261" cy="366364"/>
            <a:chOff x="-62884425" y="4111775"/>
            <a:chExt cx="317425" cy="316650"/>
          </a:xfrm>
        </p:grpSpPr>
        <p:sp>
          <p:nvSpPr>
            <p:cNvPr id="5954" name="Google Shape;5954;p6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66"/>
          <p:cNvGrpSpPr/>
          <p:nvPr/>
        </p:nvGrpSpPr>
        <p:grpSpPr>
          <a:xfrm>
            <a:off x="2163165" y="2745078"/>
            <a:ext cx="365438" cy="360001"/>
            <a:chOff x="-60991775" y="3376900"/>
            <a:chExt cx="315850" cy="311150"/>
          </a:xfrm>
        </p:grpSpPr>
        <p:sp>
          <p:nvSpPr>
            <p:cNvPr id="5957" name="Google Shape;5957;p6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66"/>
          <p:cNvGrpSpPr/>
          <p:nvPr/>
        </p:nvGrpSpPr>
        <p:grpSpPr>
          <a:xfrm>
            <a:off x="2162702" y="3195942"/>
            <a:ext cx="366364" cy="359075"/>
            <a:chOff x="-60988625" y="3740800"/>
            <a:chExt cx="316650" cy="310350"/>
          </a:xfrm>
        </p:grpSpPr>
        <p:sp>
          <p:nvSpPr>
            <p:cNvPr id="5961" name="Google Shape;5961;p6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6"/>
          <p:cNvGrpSpPr/>
          <p:nvPr/>
        </p:nvGrpSpPr>
        <p:grpSpPr>
          <a:xfrm>
            <a:off x="2162702" y="3651393"/>
            <a:ext cx="366364" cy="365207"/>
            <a:chOff x="-60987850" y="4100950"/>
            <a:chExt cx="316650" cy="315650"/>
          </a:xfrm>
        </p:grpSpPr>
        <p:sp>
          <p:nvSpPr>
            <p:cNvPr id="5965" name="Google Shape;5965;p6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66"/>
          <p:cNvGrpSpPr/>
          <p:nvPr/>
        </p:nvGrpSpPr>
        <p:grpSpPr>
          <a:xfrm>
            <a:off x="3932486" y="3196853"/>
            <a:ext cx="369083" cy="357253"/>
            <a:chOff x="-59447250" y="3706150"/>
            <a:chExt cx="319000" cy="308775"/>
          </a:xfrm>
        </p:grpSpPr>
        <p:sp>
          <p:nvSpPr>
            <p:cNvPr id="5971" name="Google Shape;5971;p6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66"/>
          <p:cNvGrpSpPr/>
          <p:nvPr/>
        </p:nvGrpSpPr>
        <p:grpSpPr>
          <a:xfrm>
            <a:off x="1721214" y="1378164"/>
            <a:ext cx="368186" cy="364224"/>
            <a:chOff x="-64406125" y="3362225"/>
            <a:chExt cx="318225" cy="314800"/>
          </a:xfrm>
        </p:grpSpPr>
        <p:sp>
          <p:nvSpPr>
            <p:cNvPr id="5976" name="Google Shape;5976;p6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8" name="Google Shape;5978;p66"/>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9" name="Google Shape;5979;p66"/>
          <p:cNvGrpSpPr/>
          <p:nvPr/>
        </p:nvGrpSpPr>
        <p:grpSpPr>
          <a:xfrm>
            <a:off x="1721677" y="2249009"/>
            <a:ext cx="367261" cy="366364"/>
            <a:chOff x="-64410850" y="4094450"/>
            <a:chExt cx="317425" cy="316650"/>
          </a:xfrm>
        </p:grpSpPr>
        <p:sp>
          <p:nvSpPr>
            <p:cNvPr id="5980" name="Google Shape;5980;p6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3" name="Google Shape;5983;p66"/>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66"/>
          <p:cNvGrpSpPr/>
          <p:nvPr/>
        </p:nvGrpSpPr>
        <p:grpSpPr>
          <a:xfrm>
            <a:off x="3943225" y="1819083"/>
            <a:ext cx="365467" cy="368389"/>
            <a:chOff x="-62516625" y="3743175"/>
            <a:chExt cx="315875" cy="318400"/>
          </a:xfrm>
        </p:grpSpPr>
        <p:sp>
          <p:nvSpPr>
            <p:cNvPr id="5985" name="Google Shape;5985;p6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66"/>
          <p:cNvGrpSpPr/>
          <p:nvPr/>
        </p:nvGrpSpPr>
        <p:grpSpPr>
          <a:xfrm>
            <a:off x="3950065" y="2269054"/>
            <a:ext cx="351786" cy="326274"/>
            <a:chOff x="-62511900" y="4129100"/>
            <a:chExt cx="304050" cy="282000"/>
          </a:xfrm>
        </p:grpSpPr>
        <p:sp>
          <p:nvSpPr>
            <p:cNvPr id="5988" name="Google Shape;5988;p6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66"/>
          <p:cNvGrpSpPr/>
          <p:nvPr/>
        </p:nvGrpSpPr>
        <p:grpSpPr>
          <a:xfrm>
            <a:off x="2628187" y="2741448"/>
            <a:ext cx="310770" cy="367261"/>
            <a:chOff x="-60597975" y="3367475"/>
            <a:chExt cx="268600" cy="317425"/>
          </a:xfrm>
        </p:grpSpPr>
        <p:sp>
          <p:nvSpPr>
            <p:cNvPr id="5994" name="Google Shape;5994;p6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9" name="Google Shape;5999;p66"/>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0" name="Google Shape;6000;p66"/>
          <p:cNvGrpSpPr/>
          <p:nvPr/>
        </p:nvGrpSpPr>
        <p:grpSpPr>
          <a:xfrm>
            <a:off x="2600390" y="3702764"/>
            <a:ext cx="366364" cy="262465"/>
            <a:chOff x="-60621600" y="4145650"/>
            <a:chExt cx="316650" cy="226850"/>
          </a:xfrm>
        </p:grpSpPr>
        <p:sp>
          <p:nvSpPr>
            <p:cNvPr id="6001" name="Google Shape;6001;p6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66"/>
          <p:cNvGrpSpPr/>
          <p:nvPr/>
        </p:nvGrpSpPr>
        <p:grpSpPr>
          <a:xfrm>
            <a:off x="3937042" y="3651263"/>
            <a:ext cx="359972" cy="365467"/>
            <a:chOff x="-59400775" y="4084200"/>
            <a:chExt cx="311125" cy="315875"/>
          </a:xfrm>
        </p:grpSpPr>
        <p:sp>
          <p:nvSpPr>
            <p:cNvPr id="6005" name="Google Shape;6005;p6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66"/>
          <p:cNvGrpSpPr/>
          <p:nvPr/>
        </p:nvGrpSpPr>
        <p:grpSpPr>
          <a:xfrm>
            <a:off x="2161136" y="1377094"/>
            <a:ext cx="365438" cy="366364"/>
            <a:chOff x="-64044600" y="3360375"/>
            <a:chExt cx="315850" cy="316650"/>
          </a:xfrm>
        </p:grpSpPr>
        <p:sp>
          <p:nvSpPr>
            <p:cNvPr id="6012" name="Google Shape;6012;p6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66"/>
          <p:cNvGrpSpPr/>
          <p:nvPr/>
        </p:nvGrpSpPr>
        <p:grpSpPr>
          <a:xfrm>
            <a:off x="2187559" y="1819647"/>
            <a:ext cx="312592" cy="367261"/>
            <a:chOff x="-64022550" y="3727425"/>
            <a:chExt cx="270175" cy="317425"/>
          </a:xfrm>
        </p:grpSpPr>
        <p:sp>
          <p:nvSpPr>
            <p:cNvPr id="6016" name="Google Shape;6016;p6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66"/>
          <p:cNvGrpSpPr/>
          <p:nvPr/>
        </p:nvGrpSpPr>
        <p:grpSpPr>
          <a:xfrm>
            <a:off x="2211697" y="2248547"/>
            <a:ext cx="264317" cy="367290"/>
            <a:chOff x="-64001300" y="4093650"/>
            <a:chExt cx="228450" cy="317450"/>
          </a:xfrm>
        </p:grpSpPr>
        <p:sp>
          <p:nvSpPr>
            <p:cNvPr id="6020" name="Google Shape;6020;p6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66"/>
          <p:cNvGrpSpPr/>
          <p:nvPr/>
        </p:nvGrpSpPr>
        <p:grpSpPr>
          <a:xfrm>
            <a:off x="830701" y="2741838"/>
            <a:ext cx="359972" cy="366480"/>
            <a:chOff x="-62148800" y="3377700"/>
            <a:chExt cx="311125" cy="316750"/>
          </a:xfrm>
        </p:grpSpPr>
        <p:sp>
          <p:nvSpPr>
            <p:cNvPr id="6025" name="Google Shape;6025;p6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6"/>
          <p:cNvGrpSpPr/>
          <p:nvPr/>
        </p:nvGrpSpPr>
        <p:grpSpPr>
          <a:xfrm>
            <a:off x="826608" y="3191835"/>
            <a:ext cx="368157" cy="367290"/>
            <a:chOff x="-62154300" y="3743950"/>
            <a:chExt cx="318200" cy="317450"/>
          </a:xfrm>
        </p:grpSpPr>
        <p:sp>
          <p:nvSpPr>
            <p:cNvPr id="6028" name="Google Shape;6028;p6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66"/>
          <p:cNvGrpSpPr/>
          <p:nvPr/>
        </p:nvGrpSpPr>
        <p:grpSpPr>
          <a:xfrm>
            <a:off x="826594" y="3650815"/>
            <a:ext cx="368186" cy="366364"/>
            <a:chOff x="-62151950" y="4111775"/>
            <a:chExt cx="318225" cy="316650"/>
          </a:xfrm>
        </p:grpSpPr>
        <p:sp>
          <p:nvSpPr>
            <p:cNvPr id="6031" name="Google Shape;6031;p6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6"/>
          <p:cNvGrpSpPr/>
          <p:nvPr/>
        </p:nvGrpSpPr>
        <p:grpSpPr>
          <a:xfrm>
            <a:off x="3045218" y="2741361"/>
            <a:ext cx="368157" cy="367434"/>
            <a:chOff x="-60254550" y="3367325"/>
            <a:chExt cx="318200" cy="317575"/>
          </a:xfrm>
        </p:grpSpPr>
        <p:sp>
          <p:nvSpPr>
            <p:cNvPr id="6036" name="Google Shape;6036;p6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66"/>
          <p:cNvGrpSpPr/>
          <p:nvPr/>
        </p:nvGrpSpPr>
        <p:grpSpPr>
          <a:xfrm>
            <a:off x="3046115" y="3192355"/>
            <a:ext cx="366364" cy="366248"/>
            <a:chOff x="-60255350" y="3733825"/>
            <a:chExt cx="316650" cy="316550"/>
          </a:xfrm>
        </p:grpSpPr>
        <p:sp>
          <p:nvSpPr>
            <p:cNvPr id="6041" name="Google Shape;6041;p6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66"/>
          <p:cNvGrpSpPr/>
          <p:nvPr/>
        </p:nvGrpSpPr>
        <p:grpSpPr>
          <a:xfrm>
            <a:off x="3073912" y="3651263"/>
            <a:ext cx="310770" cy="365467"/>
            <a:chOff x="-60232500" y="4101525"/>
            <a:chExt cx="268600" cy="315875"/>
          </a:xfrm>
        </p:grpSpPr>
        <p:sp>
          <p:nvSpPr>
            <p:cNvPr id="6049" name="Google Shape;6049;p6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1" name="Google Shape;6051;p66"/>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2" name="Google Shape;6052;p66"/>
          <p:cNvGrpSpPr/>
          <p:nvPr/>
        </p:nvGrpSpPr>
        <p:grpSpPr>
          <a:xfrm>
            <a:off x="2606912" y="1377094"/>
            <a:ext cx="368186" cy="366364"/>
            <a:chOff x="-63679950" y="3360375"/>
            <a:chExt cx="318225" cy="316650"/>
          </a:xfrm>
        </p:grpSpPr>
        <p:sp>
          <p:nvSpPr>
            <p:cNvPr id="6053" name="Google Shape;6053;p6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7" name="Google Shape;6057;p66"/>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8" name="Google Shape;6058;p66"/>
          <p:cNvGrpSpPr/>
          <p:nvPr/>
        </p:nvGrpSpPr>
        <p:grpSpPr>
          <a:xfrm>
            <a:off x="2605539" y="2248431"/>
            <a:ext cx="370934" cy="367521"/>
            <a:chOff x="-63679950" y="4093450"/>
            <a:chExt cx="320600" cy="317650"/>
          </a:xfrm>
        </p:grpSpPr>
        <p:sp>
          <p:nvSpPr>
            <p:cNvPr id="6059" name="Google Shape;6059;p6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66"/>
          <p:cNvGrpSpPr/>
          <p:nvPr/>
        </p:nvGrpSpPr>
        <p:grpSpPr>
          <a:xfrm>
            <a:off x="1265656" y="2741433"/>
            <a:ext cx="366364" cy="367290"/>
            <a:chOff x="-61784125" y="3377700"/>
            <a:chExt cx="316650" cy="317450"/>
          </a:xfrm>
        </p:grpSpPr>
        <p:sp>
          <p:nvSpPr>
            <p:cNvPr id="6063" name="Google Shape;6063;p6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66"/>
          <p:cNvGrpSpPr/>
          <p:nvPr/>
        </p:nvGrpSpPr>
        <p:grpSpPr>
          <a:xfrm>
            <a:off x="1265656" y="3191835"/>
            <a:ext cx="366364" cy="367290"/>
            <a:chOff x="-61783350" y="3743950"/>
            <a:chExt cx="316650" cy="317450"/>
          </a:xfrm>
        </p:grpSpPr>
        <p:sp>
          <p:nvSpPr>
            <p:cNvPr id="6071" name="Google Shape;6071;p6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3" name="Google Shape;6073;p66"/>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6"/>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6"/>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6" name="Google Shape;6076;p66"/>
          <p:cNvGrpSpPr/>
          <p:nvPr/>
        </p:nvGrpSpPr>
        <p:grpSpPr>
          <a:xfrm>
            <a:off x="3487080" y="3651668"/>
            <a:ext cx="369112" cy="364657"/>
            <a:chOff x="-59869425" y="4102225"/>
            <a:chExt cx="319025" cy="315175"/>
          </a:xfrm>
        </p:grpSpPr>
        <p:sp>
          <p:nvSpPr>
            <p:cNvPr id="6077" name="Google Shape;6077;p6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66"/>
          <p:cNvGrpSpPr/>
          <p:nvPr/>
        </p:nvGrpSpPr>
        <p:grpSpPr>
          <a:xfrm>
            <a:off x="2605883" y="4120490"/>
            <a:ext cx="366364" cy="365467"/>
            <a:chOff x="-59029025" y="3711650"/>
            <a:chExt cx="316650" cy="315875"/>
          </a:xfrm>
        </p:grpSpPr>
        <p:sp>
          <p:nvSpPr>
            <p:cNvPr id="6082" name="Google Shape;6082;p6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66"/>
          <p:cNvGrpSpPr/>
          <p:nvPr/>
        </p:nvGrpSpPr>
        <p:grpSpPr>
          <a:xfrm>
            <a:off x="4841373" y="1398014"/>
            <a:ext cx="351940" cy="348188"/>
            <a:chOff x="581525" y="3254850"/>
            <a:chExt cx="297750" cy="294575"/>
          </a:xfrm>
        </p:grpSpPr>
        <p:sp>
          <p:nvSpPr>
            <p:cNvPr id="6090" name="Google Shape;6090;p66"/>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6"/>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6"/>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66"/>
          <p:cNvGrpSpPr/>
          <p:nvPr/>
        </p:nvGrpSpPr>
        <p:grpSpPr>
          <a:xfrm>
            <a:off x="4840442" y="1836950"/>
            <a:ext cx="353802" cy="351497"/>
            <a:chOff x="580725" y="3617925"/>
            <a:chExt cx="299325" cy="297375"/>
          </a:xfrm>
        </p:grpSpPr>
        <p:sp>
          <p:nvSpPr>
            <p:cNvPr id="6094" name="Google Shape;6094;p66"/>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6"/>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6"/>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6"/>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6"/>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66"/>
          <p:cNvGrpSpPr/>
          <p:nvPr/>
        </p:nvGrpSpPr>
        <p:grpSpPr>
          <a:xfrm>
            <a:off x="4842304" y="2284140"/>
            <a:ext cx="350079" cy="350079"/>
            <a:chOff x="583100" y="3982600"/>
            <a:chExt cx="296175" cy="296175"/>
          </a:xfrm>
        </p:grpSpPr>
        <p:sp>
          <p:nvSpPr>
            <p:cNvPr id="6100" name="Google Shape;6100;p66"/>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6"/>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6"/>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6"/>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6"/>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6"/>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6"/>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66"/>
          <p:cNvGrpSpPr/>
          <p:nvPr/>
        </p:nvGrpSpPr>
        <p:grpSpPr>
          <a:xfrm>
            <a:off x="7074918" y="1397764"/>
            <a:ext cx="307231" cy="348690"/>
            <a:chOff x="2423775" y="3226875"/>
            <a:chExt cx="259925" cy="295000"/>
          </a:xfrm>
        </p:grpSpPr>
        <p:sp>
          <p:nvSpPr>
            <p:cNvPr id="6108" name="Google Shape;6108;p66"/>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6"/>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6"/>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66"/>
          <p:cNvGrpSpPr/>
          <p:nvPr/>
        </p:nvGrpSpPr>
        <p:grpSpPr>
          <a:xfrm>
            <a:off x="7052106" y="1839049"/>
            <a:ext cx="352857" cy="347301"/>
            <a:chOff x="2404875" y="3592725"/>
            <a:chExt cx="298525" cy="293825"/>
          </a:xfrm>
        </p:grpSpPr>
        <p:sp>
          <p:nvSpPr>
            <p:cNvPr id="6112" name="Google Shape;6112;p66"/>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6"/>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6"/>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66"/>
          <p:cNvGrpSpPr/>
          <p:nvPr/>
        </p:nvGrpSpPr>
        <p:grpSpPr>
          <a:xfrm>
            <a:off x="7053036" y="2284614"/>
            <a:ext cx="350995" cy="349133"/>
            <a:chOff x="2404875" y="3955825"/>
            <a:chExt cx="296950" cy="295375"/>
          </a:xfrm>
        </p:grpSpPr>
        <p:sp>
          <p:nvSpPr>
            <p:cNvPr id="6116" name="Google Shape;6116;p66"/>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6"/>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6"/>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6"/>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66"/>
          <p:cNvGrpSpPr/>
          <p:nvPr/>
        </p:nvGrpSpPr>
        <p:grpSpPr>
          <a:xfrm>
            <a:off x="5747016" y="2748808"/>
            <a:ext cx="349163" cy="350079"/>
            <a:chOff x="4263650" y="3235150"/>
            <a:chExt cx="295400" cy="296175"/>
          </a:xfrm>
        </p:grpSpPr>
        <p:sp>
          <p:nvSpPr>
            <p:cNvPr id="6121" name="Google Shape;6121;p66"/>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6"/>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6"/>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6"/>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6"/>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6" name="Google Shape;6126;p66"/>
          <p:cNvGrpSpPr/>
          <p:nvPr/>
        </p:nvGrpSpPr>
        <p:grpSpPr>
          <a:xfrm>
            <a:off x="5744696" y="3207969"/>
            <a:ext cx="353802" cy="327739"/>
            <a:chOff x="4266025" y="3609275"/>
            <a:chExt cx="299325" cy="277275"/>
          </a:xfrm>
        </p:grpSpPr>
        <p:sp>
          <p:nvSpPr>
            <p:cNvPr id="6127" name="Google Shape;6127;p66"/>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6"/>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6"/>
          <p:cNvGrpSpPr/>
          <p:nvPr/>
        </p:nvGrpSpPr>
        <p:grpSpPr>
          <a:xfrm>
            <a:off x="5745154" y="3673356"/>
            <a:ext cx="352886" cy="349133"/>
            <a:chOff x="4263650" y="3963700"/>
            <a:chExt cx="298550" cy="295375"/>
          </a:xfrm>
        </p:grpSpPr>
        <p:sp>
          <p:nvSpPr>
            <p:cNvPr id="6130" name="Google Shape;6130;p66"/>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6"/>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6"/>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6"/>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6"/>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6"/>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6"/>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66"/>
          <p:cNvGrpSpPr/>
          <p:nvPr/>
        </p:nvGrpSpPr>
        <p:grpSpPr>
          <a:xfrm>
            <a:off x="8023491" y="2748809"/>
            <a:ext cx="226264" cy="350079"/>
            <a:chOff x="6164975" y="3211525"/>
            <a:chExt cx="191425" cy="296175"/>
          </a:xfrm>
        </p:grpSpPr>
        <p:sp>
          <p:nvSpPr>
            <p:cNvPr id="6138" name="Google Shape;6138;p66"/>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6"/>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6"/>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6"/>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6"/>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6"/>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6"/>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66"/>
          <p:cNvGrpSpPr/>
          <p:nvPr/>
        </p:nvGrpSpPr>
        <p:grpSpPr>
          <a:xfrm>
            <a:off x="5285528" y="1397084"/>
            <a:ext cx="352886" cy="350049"/>
            <a:chOff x="946175" y="3253275"/>
            <a:chExt cx="298550" cy="296150"/>
          </a:xfrm>
        </p:grpSpPr>
        <p:sp>
          <p:nvSpPr>
            <p:cNvPr id="6146" name="Google Shape;6146;p66"/>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6"/>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6"/>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6"/>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6"/>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66"/>
          <p:cNvGrpSpPr/>
          <p:nvPr/>
        </p:nvGrpSpPr>
        <p:grpSpPr>
          <a:xfrm>
            <a:off x="5286459" y="1839048"/>
            <a:ext cx="351024" cy="347301"/>
            <a:chOff x="946175" y="3619500"/>
            <a:chExt cx="296975" cy="293825"/>
          </a:xfrm>
        </p:grpSpPr>
        <p:sp>
          <p:nvSpPr>
            <p:cNvPr id="6152" name="Google Shape;6152;p6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66"/>
          <p:cNvGrpSpPr/>
          <p:nvPr/>
        </p:nvGrpSpPr>
        <p:grpSpPr>
          <a:xfrm>
            <a:off x="5286001" y="2283682"/>
            <a:ext cx="351940" cy="350995"/>
            <a:chOff x="944600" y="3981825"/>
            <a:chExt cx="297750" cy="296950"/>
          </a:xfrm>
        </p:grpSpPr>
        <p:sp>
          <p:nvSpPr>
            <p:cNvPr id="6159" name="Google Shape;6159;p66"/>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6"/>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6"/>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6"/>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6"/>
          <p:cNvGrpSpPr/>
          <p:nvPr/>
        </p:nvGrpSpPr>
        <p:grpSpPr>
          <a:xfrm>
            <a:off x="7502937" y="1397542"/>
            <a:ext cx="350079" cy="349133"/>
            <a:chOff x="2768750" y="3227275"/>
            <a:chExt cx="296175" cy="295375"/>
          </a:xfrm>
        </p:grpSpPr>
        <p:sp>
          <p:nvSpPr>
            <p:cNvPr id="6164" name="Google Shape;6164;p66"/>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6"/>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6"/>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6"/>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6"/>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6"/>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6"/>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6"/>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6"/>
          <p:cNvGrpSpPr/>
          <p:nvPr/>
        </p:nvGrpSpPr>
        <p:grpSpPr>
          <a:xfrm>
            <a:off x="7523888" y="1838414"/>
            <a:ext cx="308177" cy="348572"/>
            <a:chOff x="2786075" y="3591800"/>
            <a:chExt cx="260725" cy="294900"/>
          </a:xfrm>
        </p:grpSpPr>
        <p:sp>
          <p:nvSpPr>
            <p:cNvPr id="6173" name="Google Shape;6173;p66"/>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6"/>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6"/>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6"/>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6"/>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66"/>
          <p:cNvGrpSpPr/>
          <p:nvPr/>
        </p:nvGrpSpPr>
        <p:grpSpPr>
          <a:xfrm>
            <a:off x="7564387" y="2284141"/>
            <a:ext cx="227180" cy="350079"/>
            <a:chOff x="2819150" y="3955025"/>
            <a:chExt cx="192200" cy="296175"/>
          </a:xfrm>
        </p:grpSpPr>
        <p:sp>
          <p:nvSpPr>
            <p:cNvPr id="6179" name="Google Shape;6179;p66"/>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6"/>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6"/>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6"/>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66"/>
          <p:cNvGrpSpPr/>
          <p:nvPr/>
        </p:nvGrpSpPr>
        <p:grpSpPr>
          <a:xfrm>
            <a:off x="6188160" y="2749739"/>
            <a:ext cx="349133" cy="348217"/>
            <a:chOff x="4629125" y="3235150"/>
            <a:chExt cx="295375" cy="294600"/>
          </a:xfrm>
        </p:grpSpPr>
        <p:sp>
          <p:nvSpPr>
            <p:cNvPr id="6184" name="Google Shape;6184;p66"/>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6"/>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6"/>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6"/>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6"/>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66"/>
          <p:cNvGrpSpPr/>
          <p:nvPr/>
        </p:nvGrpSpPr>
        <p:grpSpPr>
          <a:xfrm>
            <a:off x="6188145" y="3197272"/>
            <a:ext cx="349163" cy="349133"/>
            <a:chOff x="4628325" y="3599825"/>
            <a:chExt cx="295400" cy="295375"/>
          </a:xfrm>
        </p:grpSpPr>
        <p:sp>
          <p:nvSpPr>
            <p:cNvPr id="6190" name="Google Shape;6190;p66"/>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6"/>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6"/>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6"/>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6"/>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6"/>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6"/>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6"/>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6"/>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6"/>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6"/>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6"/>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66"/>
          <p:cNvGrpSpPr/>
          <p:nvPr/>
        </p:nvGrpSpPr>
        <p:grpSpPr>
          <a:xfrm>
            <a:off x="6209096" y="3672883"/>
            <a:ext cx="307261" cy="350079"/>
            <a:chOff x="4645650" y="3962900"/>
            <a:chExt cx="259950" cy="296175"/>
          </a:xfrm>
        </p:grpSpPr>
        <p:sp>
          <p:nvSpPr>
            <p:cNvPr id="6203" name="Google Shape;6203;p66"/>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6"/>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6"/>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6"/>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6"/>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6"/>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66"/>
          <p:cNvGrpSpPr/>
          <p:nvPr/>
        </p:nvGrpSpPr>
        <p:grpSpPr>
          <a:xfrm>
            <a:off x="7962056" y="3197745"/>
            <a:ext cx="349133" cy="348188"/>
            <a:chOff x="6143725" y="3582500"/>
            <a:chExt cx="295375" cy="294575"/>
          </a:xfrm>
        </p:grpSpPr>
        <p:sp>
          <p:nvSpPr>
            <p:cNvPr id="6210" name="Google Shape;6210;p66"/>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6"/>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6"/>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6"/>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6"/>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6"/>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6"/>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66"/>
          <p:cNvGrpSpPr/>
          <p:nvPr/>
        </p:nvGrpSpPr>
        <p:grpSpPr>
          <a:xfrm>
            <a:off x="5730883" y="1397084"/>
            <a:ext cx="350995" cy="350049"/>
            <a:chOff x="1310075" y="3253275"/>
            <a:chExt cx="296950" cy="296150"/>
          </a:xfrm>
        </p:grpSpPr>
        <p:sp>
          <p:nvSpPr>
            <p:cNvPr id="6218" name="Google Shape;6218;p66"/>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6"/>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6"/>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1" name="Google Shape;6221;p66"/>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2" name="Google Shape;6222;p66"/>
          <p:cNvGrpSpPr/>
          <p:nvPr/>
        </p:nvGrpSpPr>
        <p:grpSpPr>
          <a:xfrm>
            <a:off x="5730410" y="2283343"/>
            <a:ext cx="351941" cy="351675"/>
            <a:chOff x="1310075" y="3980250"/>
            <a:chExt cx="297750" cy="297525"/>
          </a:xfrm>
        </p:grpSpPr>
        <p:sp>
          <p:nvSpPr>
            <p:cNvPr id="6223" name="Google Shape;6223;p66"/>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6"/>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6"/>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6"/>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66"/>
          <p:cNvGrpSpPr/>
          <p:nvPr/>
        </p:nvGrpSpPr>
        <p:grpSpPr>
          <a:xfrm>
            <a:off x="7995198" y="1397542"/>
            <a:ext cx="266305" cy="349133"/>
            <a:chOff x="3167275" y="3227275"/>
            <a:chExt cx="225300" cy="295375"/>
          </a:xfrm>
        </p:grpSpPr>
        <p:sp>
          <p:nvSpPr>
            <p:cNvPr id="6228" name="Google Shape;6228;p66"/>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6"/>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6"/>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6"/>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6"/>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3" name="Google Shape;6233;p66"/>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4" name="Google Shape;6234;p66"/>
          <p:cNvGrpSpPr/>
          <p:nvPr/>
        </p:nvGrpSpPr>
        <p:grpSpPr>
          <a:xfrm>
            <a:off x="7952380" y="2284599"/>
            <a:ext cx="351940" cy="349163"/>
            <a:chOff x="3133425" y="3955025"/>
            <a:chExt cx="297750" cy="295400"/>
          </a:xfrm>
        </p:grpSpPr>
        <p:sp>
          <p:nvSpPr>
            <p:cNvPr id="6235" name="Google Shape;6235;p66"/>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6"/>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6"/>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66"/>
          <p:cNvGrpSpPr/>
          <p:nvPr/>
        </p:nvGrpSpPr>
        <p:grpSpPr>
          <a:xfrm>
            <a:off x="6632554" y="2748187"/>
            <a:ext cx="350079" cy="351320"/>
            <a:chOff x="4991425" y="3234750"/>
            <a:chExt cx="296175" cy="297225"/>
          </a:xfrm>
        </p:grpSpPr>
        <p:sp>
          <p:nvSpPr>
            <p:cNvPr id="6239" name="Google Shape;6239;p66"/>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6"/>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6"/>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6"/>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6"/>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6"/>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6"/>
          <p:cNvGrpSpPr/>
          <p:nvPr/>
        </p:nvGrpSpPr>
        <p:grpSpPr>
          <a:xfrm>
            <a:off x="6632554" y="3217750"/>
            <a:ext cx="350079" cy="308177"/>
            <a:chOff x="4991425" y="3617150"/>
            <a:chExt cx="296175" cy="260725"/>
          </a:xfrm>
        </p:grpSpPr>
        <p:sp>
          <p:nvSpPr>
            <p:cNvPr id="6246" name="Google Shape;6246;p66"/>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6"/>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6"/>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6"/>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6"/>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6"/>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6"/>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66"/>
          <p:cNvGrpSpPr/>
          <p:nvPr/>
        </p:nvGrpSpPr>
        <p:grpSpPr>
          <a:xfrm>
            <a:off x="6709827" y="3673341"/>
            <a:ext cx="195532" cy="349163"/>
            <a:chOff x="5056800" y="3962900"/>
            <a:chExt cx="165425" cy="295400"/>
          </a:xfrm>
        </p:grpSpPr>
        <p:sp>
          <p:nvSpPr>
            <p:cNvPr id="6254" name="Google Shape;6254;p66"/>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6"/>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6"/>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6"/>
          <p:cNvGrpSpPr/>
          <p:nvPr/>
        </p:nvGrpSpPr>
        <p:grpSpPr>
          <a:xfrm>
            <a:off x="7961125" y="3673357"/>
            <a:ext cx="350995" cy="349133"/>
            <a:chOff x="6168925" y="3936925"/>
            <a:chExt cx="296950" cy="295375"/>
          </a:xfrm>
        </p:grpSpPr>
        <p:sp>
          <p:nvSpPr>
            <p:cNvPr id="6258" name="Google Shape;6258;p66"/>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6"/>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6"/>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6"/>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6"/>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6"/>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66"/>
          <p:cNvGrpSpPr/>
          <p:nvPr/>
        </p:nvGrpSpPr>
        <p:grpSpPr>
          <a:xfrm>
            <a:off x="6174844" y="1390429"/>
            <a:ext cx="348188" cy="349133"/>
            <a:chOff x="1674750" y="3254050"/>
            <a:chExt cx="294575" cy="295375"/>
          </a:xfrm>
        </p:grpSpPr>
        <p:sp>
          <p:nvSpPr>
            <p:cNvPr id="6265" name="Google Shape;6265;p66"/>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6"/>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6"/>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66"/>
          <p:cNvGrpSpPr/>
          <p:nvPr/>
        </p:nvGrpSpPr>
        <p:grpSpPr>
          <a:xfrm>
            <a:off x="6189239" y="1838132"/>
            <a:ext cx="319347" cy="349133"/>
            <a:chOff x="1687350" y="3618725"/>
            <a:chExt cx="270175" cy="295375"/>
          </a:xfrm>
        </p:grpSpPr>
        <p:sp>
          <p:nvSpPr>
            <p:cNvPr id="6269" name="Google Shape;6269;p66"/>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6"/>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6"/>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66"/>
          <p:cNvGrpSpPr/>
          <p:nvPr/>
        </p:nvGrpSpPr>
        <p:grpSpPr>
          <a:xfrm>
            <a:off x="6172942" y="2284613"/>
            <a:ext cx="351940" cy="349133"/>
            <a:chOff x="1672375" y="3982600"/>
            <a:chExt cx="297750" cy="295375"/>
          </a:xfrm>
        </p:grpSpPr>
        <p:sp>
          <p:nvSpPr>
            <p:cNvPr id="6273" name="Google Shape;6273;p66"/>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6"/>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6"/>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66"/>
          <p:cNvGrpSpPr/>
          <p:nvPr/>
        </p:nvGrpSpPr>
        <p:grpSpPr>
          <a:xfrm>
            <a:off x="4864934" y="2748808"/>
            <a:ext cx="350079" cy="350079"/>
            <a:chOff x="3497300" y="3227275"/>
            <a:chExt cx="296175" cy="296175"/>
          </a:xfrm>
        </p:grpSpPr>
        <p:sp>
          <p:nvSpPr>
            <p:cNvPr id="6277" name="Google Shape;6277;p66"/>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6"/>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6"/>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6"/>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6"/>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6"/>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6"/>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6"/>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66"/>
          <p:cNvGrpSpPr/>
          <p:nvPr/>
        </p:nvGrpSpPr>
        <p:grpSpPr>
          <a:xfrm>
            <a:off x="4865407" y="3198203"/>
            <a:ext cx="349133" cy="347272"/>
            <a:chOff x="3497300" y="3591950"/>
            <a:chExt cx="295375" cy="293800"/>
          </a:xfrm>
        </p:grpSpPr>
        <p:sp>
          <p:nvSpPr>
            <p:cNvPr id="6286" name="Google Shape;6286;p66"/>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6"/>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6"/>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6"/>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6"/>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6"/>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6"/>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6"/>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6"/>
          <p:cNvGrpSpPr/>
          <p:nvPr/>
        </p:nvGrpSpPr>
        <p:grpSpPr>
          <a:xfrm>
            <a:off x="4865407" y="3673341"/>
            <a:ext cx="349133" cy="349163"/>
            <a:chOff x="3497300" y="3955025"/>
            <a:chExt cx="295375" cy="295400"/>
          </a:xfrm>
        </p:grpSpPr>
        <p:sp>
          <p:nvSpPr>
            <p:cNvPr id="6295" name="Google Shape;6295;p66"/>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6"/>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6"/>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66"/>
          <p:cNvGrpSpPr/>
          <p:nvPr/>
        </p:nvGrpSpPr>
        <p:grpSpPr>
          <a:xfrm>
            <a:off x="7089979" y="2749532"/>
            <a:ext cx="327739" cy="348631"/>
            <a:chOff x="5364750" y="3235150"/>
            <a:chExt cx="277275" cy="294950"/>
          </a:xfrm>
        </p:grpSpPr>
        <p:sp>
          <p:nvSpPr>
            <p:cNvPr id="6299" name="Google Shape;6299;p66"/>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6"/>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6"/>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6"/>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6"/>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6"/>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6"/>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6"/>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66"/>
          <p:cNvGrpSpPr/>
          <p:nvPr/>
        </p:nvGrpSpPr>
        <p:grpSpPr>
          <a:xfrm>
            <a:off x="7078337" y="3195868"/>
            <a:ext cx="351024" cy="351941"/>
            <a:chOff x="5355300" y="3598250"/>
            <a:chExt cx="296975" cy="297750"/>
          </a:xfrm>
        </p:grpSpPr>
        <p:sp>
          <p:nvSpPr>
            <p:cNvPr id="6308" name="Google Shape;6308;p66"/>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6"/>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6"/>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6"/>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6"/>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6"/>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6"/>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6"/>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66"/>
          <p:cNvGrpSpPr/>
          <p:nvPr/>
        </p:nvGrpSpPr>
        <p:grpSpPr>
          <a:xfrm>
            <a:off x="7082533" y="3734790"/>
            <a:ext cx="342632" cy="226264"/>
            <a:chOff x="5358450" y="4015675"/>
            <a:chExt cx="289875" cy="191425"/>
          </a:xfrm>
        </p:grpSpPr>
        <p:sp>
          <p:nvSpPr>
            <p:cNvPr id="6317" name="Google Shape;6317;p66"/>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6"/>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6"/>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6"/>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66"/>
          <p:cNvGrpSpPr/>
          <p:nvPr/>
        </p:nvGrpSpPr>
        <p:grpSpPr>
          <a:xfrm>
            <a:off x="6209015" y="4117322"/>
            <a:ext cx="351024" cy="325464"/>
            <a:chOff x="6543825" y="3202075"/>
            <a:chExt cx="296975" cy="275350"/>
          </a:xfrm>
        </p:grpSpPr>
        <p:sp>
          <p:nvSpPr>
            <p:cNvPr id="6322" name="Google Shape;6322;p66"/>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6"/>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6"/>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6"/>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6"/>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6"/>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6"/>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66"/>
          <p:cNvGrpSpPr/>
          <p:nvPr/>
        </p:nvGrpSpPr>
        <p:grpSpPr>
          <a:xfrm>
            <a:off x="6615996" y="1397069"/>
            <a:ext cx="350079" cy="350079"/>
            <a:chOff x="2037825" y="3254050"/>
            <a:chExt cx="296175" cy="296175"/>
          </a:xfrm>
        </p:grpSpPr>
        <p:sp>
          <p:nvSpPr>
            <p:cNvPr id="6330" name="Google Shape;6330;p6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66"/>
          <p:cNvGrpSpPr/>
          <p:nvPr/>
        </p:nvGrpSpPr>
        <p:grpSpPr>
          <a:xfrm>
            <a:off x="6614135" y="1838236"/>
            <a:ext cx="353802" cy="348926"/>
            <a:chOff x="2034675" y="3617925"/>
            <a:chExt cx="299325" cy="295200"/>
          </a:xfrm>
        </p:grpSpPr>
        <p:sp>
          <p:nvSpPr>
            <p:cNvPr id="6337" name="Google Shape;6337;p66"/>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6"/>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6"/>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6"/>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6"/>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66"/>
          <p:cNvGrpSpPr/>
          <p:nvPr/>
        </p:nvGrpSpPr>
        <p:grpSpPr>
          <a:xfrm>
            <a:off x="6615996" y="2284613"/>
            <a:ext cx="350079" cy="349133"/>
            <a:chOff x="2037825" y="3981825"/>
            <a:chExt cx="296175" cy="295375"/>
          </a:xfrm>
        </p:grpSpPr>
        <p:sp>
          <p:nvSpPr>
            <p:cNvPr id="6343" name="Google Shape;6343;p66"/>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6"/>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6"/>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66"/>
          <p:cNvGrpSpPr/>
          <p:nvPr/>
        </p:nvGrpSpPr>
        <p:grpSpPr>
          <a:xfrm>
            <a:off x="5301014" y="2780929"/>
            <a:ext cx="350079" cy="285837"/>
            <a:chOff x="3860400" y="3254050"/>
            <a:chExt cx="296175" cy="241825"/>
          </a:xfrm>
        </p:grpSpPr>
        <p:sp>
          <p:nvSpPr>
            <p:cNvPr id="6347" name="Google Shape;6347;p66"/>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6"/>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6"/>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6"/>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6"/>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6"/>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6"/>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66"/>
          <p:cNvGrpSpPr/>
          <p:nvPr/>
        </p:nvGrpSpPr>
        <p:grpSpPr>
          <a:xfrm>
            <a:off x="5300541" y="3196800"/>
            <a:ext cx="351024" cy="350079"/>
            <a:chOff x="3859600" y="3591950"/>
            <a:chExt cx="296975" cy="296175"/>
          </a:xfrm>
        </p:grpSpPr>
        <p:sp>
          <p:nvSpPr>
            <p:cNvPr id="6355" name="Google Shape;6355;p66"/>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6"/>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6"/>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66"/>
          <p:cNvGrpSpPr/>
          <p:nvPr/>
        </p:nvGrpSpPr>
        <p:grpSpPr>
          <a:xfrm>
            <a:off x="5301014" y="3672883"/>
            <a:ext cx="350079" cy="350079"/>
            <a:chOff x="3860400" y="3955025"/>
            <a:chExt cx="296175" cy="296175"/>
          </a:xfrm>
        </p:grpSpPr>
        <p:sp>
          <p:nvSpPr>
            <p:cNvPr id="6359" name="Google Shape;6359;p66"/>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6"/>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6"/>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6"/>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6"/>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66"/>
          <p:cNvGrpSpPr/>
          <p:nvPr/>
        </p:nvGrpSpPr>
        <p:grpSpPr>
          <a:xfrm>
            <a:off x="7516230" y="2749281"/>
            <a:ext cx="355664" cy="349133"/>
            <a:chOff x="5716825" y="3235950"/>
            <a:chExt cx="300900" cy="295375"/>
          </a:xfrm>
        </p:grpSpPr>
        <p:sp>
          <p:nvSpPr>
            <p:cNvPr id="6365" name="Google Shape;6365;p66"/>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6"/>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6"/>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6"/>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66"/>
          <p:cNvGrpSpPr/>
          <p:nvPr/>
        </p:nvGrpSpPr>
        <p:grpSpPr>
          <a:xfrm>
            <a:off x="7529261" y="3207969"/>
            <a:ext cx="329601" cy="327739"/>
            <a:chOff x="5727850" y="3609275"/>
            <a:chExt cx="278850" cy="277275"/>
          </a:xfrm>
        </p:grpSpPr>
        <p:sp>
          <p:nvSpPr>
            <p:cNvPr id="6370" name="Google Shape;6370;p66"/>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6"/>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6"/>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6"/>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6"/>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66"/>
          <p:cNvGrpSpPr/>
          <p:nvPr/>
        </p:nvGrpSpPr>
        <p:grpSpPr>
          <a:xfrm>
            <a:off x="7540446" y="3673356"/>
            <a:ext cx="307231" cy="349133"/>
            <a:chOff x="5736525" y="3963700"/>
            <a:chExt cx="259925" cy="295375"/>
          </a:xfrm>
        </p:grpSpPr>
        <p:sp>
          <p:nvSpPr>
            <p:cNvPr id="6376" name="Google Shape;6376;p66"/>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6"/>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6"/>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6"/>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6"/>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6"/>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6"/>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66"/>
          <p:cNvGrpSpPr/>
          <p:nvPr/>
        </p:nvGrpSpPr>
        <p:grpSpPr>
          <a:xfrm>
            <a:off x="6632026" y="4122683"/>
            <a:ext cx="351024" cy="350079"/>
            <a:chOff x="6553275" y="3604550"/>
            <a:chExt cx="296975" cy="296175"/>
          </a:xfrm>
        </p:grpSpPr>
        <p:sp>
          <p:nvSpPr>
            <p:cNvPr id="6384" name="Google Shape;6384;p66"/>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6"/>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6"/>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6"/>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6"/>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6"/>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0" name="Google Shape;6390;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391" name="Google Shape;6391;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95" name="Shape 6395"/>
        <p:cNvGrpSpPr/>
        <p:nvPr/>
      </p:nvGrpSpPr>
      <p:grpSpPr>
        <a:xfrm>
          <a:off x="0" y="0"/>
          <a:ext cx="0" cy="0"/>
          <a:chOff x="0" y="0"/>
          <a:chExt cx="0" cy="0"/>
        </a:xfrm>
      </p:grpSpPr>
      <p:grpSp>
        <p:nvGrpSpPr>
          <p:cNvPr id="6396" name="Google Shape;6396;p67"/>
          <p:cNvGrpSpPr/>
          <p:nvPr/>
        </p:nvGrpSpPr>
        <p:grpSpPr>
          <a:xfrm>
            <a:off x="859032" y="1380546"/>
            <a:ext cx="294401" cy="353645"/>
            <a:chOff x="-35814600" y="3202075"/>
            <a:chExt cx="242625" cy="291450"/>
          </a:xfrm>
        </p:grpSpPr>
        <p:sp>
          <p:nvSpPr>
            <p:cNvPr id="6397" name="Google Shape;6397;p67"/>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7"/>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7"/>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7"/>
          <p:cNvGrpSpPr/>
          <p:nvPr/>
        </p:nvGrpSpPr>
        <p:grpSpPr>
          <a:xfrm>
            <a:off x="829410" y="1821466"/>
            <a:ext cx="353645" cy="353888"/>
            <a:chOff x="-35839800" y="3561025"/>
            <a:chExt cx="291450" cy="291650"/>
          </a:xfrm>
        </p:grpSpPr>
        <p:sp>
          <p:nvSpPr>
            <p:cNvPr id="6405" name="Google Shape;6405;p67"/>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7"/>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7"/>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2" name="Google Shape;6412;p67"/>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3" name="Google Shape;6413;p67"/>
          <p:cNvGrpSpPr/>
          <p:nvPr/>
        </p:nvGrpSpPr>
        <p:grpSpPr>
          <a:xfrm>
            <a:off x="3066955" y="1380546"/>
            <a:ext cx="353645" cy="353645"/>
            <a:chOff x="-34003850" y="3227275"/>
            <a:chExt cx="291450" cy="291450"/>
          </a:xfrm>
        </p:grpSpPr>
        <p:sp>
          <p:nvSpPr>
            <p:cNvPr id="6414" name="Google Shape;6414;p67"/>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7"/>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7"/>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67"/>
          <p:cNvGrpSpPr/>
          <p:nvPr/>
        </p:nvGrpSpPr>
        <p:grpSpPr>
          <a:xfrm>
            <a:off x="3066485" y="1821238"/>
            <a:ext cx="354586" cy="354343"/>
            <a:chOff x="-34004625" y="3585850"/>
            <a:chExt cx="292225" cy="292025"/>
          </a:xfrm>
        </p:grpSpPr>
        <p:sp>
          <p:nvSpPr>
            <p:cNvPr id="6420" name="Google Shape;6420;p67"/>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7"/>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67"/>
          <p:cNvGrpSpPr/>
          <p:nvPr/>
        </p:nvGrpSpPr>
        <p:grpSpPr>
          <a:xfrm>
            <a:off x="3066000" y="2256439"/>
            <a:ext cx="355557" cy="354616"/>
            <a:chOff x="-34005425" y="3945575"/>
            <a:chExt cx="293025" cy="292250"/>
          </a:xfrm>
        </p:grpSpPr>
        <p:sp>
          <p:nvSpPr>
            <p:cNvPr id="6426" name="Google Shape;6426;p67"/>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7"/>
          <p:cNvGrpSpPr/>
          <p:nvPr/>
        </p:nvGrpSpPr>
        <p:grpSpPr>
          <a:xfrm>
            <a:off x="1713099" y="2729615"/>
            <a:ext cx="358408" cy="355557"/>
            <a:chOff x="-32174975" y="3192625"/>
            <a:chExt cx="295375" cy="293025"/>
          </a:xfrm>
        </p:grpSpPr>
        <p:sp>
          <p:nvSpPr>
            <p:cNvPr id="6430" name="Google Shape;6430;p67"/>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7"/>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4" name="Google Shape;6434;p67"/>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6" name="Google Shape;6436;p67"/>
          <p:cNvGrpSpPr/>
          <p:nvPr/>
        </p:nvGrpSpPr>
        <p:grpSpPr>
          <a:xfrm>
            <a:off x="3952249" y="2730570"/>
            <a:ext cx="354586" cy="353645"/>
            <a:chOff x="-30345325" y="3184750"/>
            <a:chExt cx="292225" cy="291450"/>
          </a:xfrm>
        </p:grpSpPr>
        <p:sp>
          <p:nvSpPr>
            <p:cNvPr id="6437" name="Google Shape;6437;p67"/>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7"/>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7"/>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67"/>
          <p:cNvGrpSpPr/>
          <p:nvPr/>
        </p:nvGrpSpPr>
        <p:grpSpPr>
          <a:xfrm>
            <a:off x="1277001" y="1380546"/>
            <a:ext cx="353645" cy="353645"/>
            <a:chOff x="-35481425" y="3202075"/>
            <a:chExt cx="291450" cy="291450"/>
          </a:xfrm>
        </p:grpSpPr>
        <p:sp>
          <p:nvSpPr>
            <p:cNvPr id="6443" name="Google Shape;6443;p67"/>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7"/>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7"/>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7"/>
          <p:cNvGrpSpPr/>
          <p:nvPr/>
        </p:nvGrpSpPr>
        <p:grpSpPr>
          <a:xfrm>
            <a:off x="1276531" y="1822072"/>
            <a:ext cx="354586" cy="352675"/>
            <a:chOff x="-35482200" y="3561225"/>
            <a:chExt cx="292225" cy="290650"/>
          </a:xfrm>
        </p:grpSpPr>
        <p:sp>
          <p:nvSpPr>
            <p:cNvPr id="6451" name="Google Shape;6451;p67"/>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67"/>
          <p:cNvGrpSpPr/>
          <p:nvPr/>
        </p:nvGrpSpPr>
        <p:grpSpPr>
          <a:xfrm>
            <a:off x="1277001" y="2256940"/>
            <a:ext cx="353645" cy="353615"/>
            <a:chOff x="-35481425" y="3919600"/>
            <a:chExt cx="291450" cy="291425"/>
          </a:xfrm>
        </p:grpSpPr>
        <p:sp>
          <p:nvSpPr>
            <p:cNvPr id="6455" name="Google Shape;6455;p67"/>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7"/>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7"/>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7"/>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7"/>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67"/>
          <p:cNvGrpSpPr/>
          <p:nvPr/>
        </p:nvGrpSpPr>
        <p:grpSpPr>
          <a:xfrm>
            <a:off x="3512636" y="1381031"/>
            <a:ext cx="357468" cy="352675"/>
            <a:chOff x="-33645475" y="3228075"/>
            <a:chExt cx="294600" cy="290650"/>
          </a:xfrm>
        </p:grpSpPr>
        <p:sp>
          <p:nvSpPr>
            <p:cNvPr id="6464" name="Google Shape;6464;p67"/>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7"/>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7"/>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67"/>
          <p:cNvGrpSpPr/>
          <p:nvPr/>
        </p:nvGrpSpPr>
        <p:grpSpPr>
          <a:xfrm>
            <a:off x="3513606" y="1821116"/>
            <a:ext cx="355526" cy="354586"/>
            <a:chOff x="-33646250" y="3586425"/>
            <a:chExt cx="293000" cy="292225"/>
          </a:xfrm>
        </p:grpSpPr>
        <p:sp>
          <p:nvSpPr>
            <p:cNvPr id="6472" name="Google Shape;6472;p67"/>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67"/>
          <p:cNvGrpSpPr/>
          <p:nvPr/>
        </p:nvGrpSpPr>
        <p:grpSpPr>
          <a:xfrm>
            <a:off x="3514076" y="2255969"/>
            <a:ext cx="354586" cy="355557"/>
            <a:chOff x="-33645475" y="3944800"/>
            <a:chExt cx="292225" cy="293025"/>
          </a:xfrm>
        </p:grpSpPr>
        <p:sp>
          <p:nvSpPr>
            <p:cNvPr id="6475" name="Google Shape;6475;p67"/>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7"/>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7"/>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7"/>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67"/>
          <p:cNvGrpSpPr/>
          <p:nvPr/>
        </p:nvGrpSpPr>
        <p:grpSpPr>
          <a:xfrm>
            <a:off x="2167295" y="2729706"/>
            <a:ext cx="352675" cy="355375"/>
            <a:chOff x="-31809525" y="3192625"/>
            <a:chExt cx="290650" cy="292875"/>
          </a:xfrm>
        </p:grpSpPr>
        <p:sp>
          <p:nvSpPr>
            <p:cNvPr id="6486" name="Google Shape;6486;p67"/>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7"/>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7"/>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7"/>
          <p:cNvGrpSpPr/>
          <p:nvPr/>
        </p:nvGrpSpPr>
        <p:grpSpPr>
          <a:xfrm>
            <a:off x="2166810" y="3200258"/>
            <a:ext cx="353645" cy="355557"/>
            <a:chOff x="-31811100" y="3550975"/>
            <a:chExt cx="291450" cy="293025"/>
          </a:xfrm>
        </p:grpSpPr>
        <p:sp>
          <p:nvSpPr>
            <p:cNvPr id="6491" name="Google Shape;6491;p67"/>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7"/>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7"/>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67"/>
          <p:cNvGrpSpPr/>
          <p:nvPr/>
        </p:nvGrpSpPr>
        <p:grpSpPr>
          <a:xfrm>
            <a:off x="2160606" y="3664562"/>
            <a:ext cx="366052" cy="356831"/>
            <a:chOff x="-31817400" y="3910025"/>
            <a:chExt cx="301675" cy="294075"/>
          </a:xfrm>
        </p:grpSpPr>
        <p:sp>
          <p:nvSpPr>
            <p:cNvPr id="6499" name="Google Shape;6499;p67"/>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7"/>
          <p:cNvGrpSpPr/>
          <p:nvPr/>
        </p:nvGrpSpPr>
        <p:grpSpPr>
          <a:xfrm>
            <a:off x="3952234" y="3200743"/>
            <a:ext cx="354616" cy="354586"/>
            <a:chOff x="-30354000" y="3569100"/>
            <a:chExt cx="292250" cy="292225"/>
          </a:xfrm>
        </p:grpSpPr>
        <p:sp>
          <p:nvSpPr>
            <p:cNvPr id="6503" name="Google Shape;6503;p67"/>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7"/>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7"/>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67"/>
          <p:cNvGrpSpPr/>
          <p:nvPr/>
        </p:nvGrpSpPr>
        <p:grpSpPr>
          <a:xfrm>
            <a:off x="1730812" y="1380546"/>
            <a:ext cx="342148" cy="353645"/>
            <a:chOff x="-35118325" y="3202075"/>
            <a:chExt cx="281975" cy="291450"/>
          </a:xfrm>
        </p:grpSpPr>
        <p:sp>
          <p:nvSpPr>
            <p:cNvPr id="6510" name="Google Shape;6510;p67"/>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7"/>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7"/>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67"/>
          <p:cNvGrpSpPr/>
          <p:nvPr/>
        </p:nvGrpSpPr>
        <p:grpSpPr>
          <a:xfrm>
            <a:off x="1724593" y="1821799"/>
            <a:ext cx="354586" cy="353221"/>
            <a:chOff x="-35123050" y="3561225"/>
            <a:chExt cx="292225" cy="291100"/>
          </a:xfrm>
        </p:grpSpPr>
        <p:sp>
          <p:nvSpPr>
            <p:cNvPr id="6515" name="Google Shape;6515;p67"/>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67"/>
          <p:cNvGrpSpPr/>
          <p:nvPr/>
        </p:nvGrpSpPr>
        <p:grpSpPr>
          <a:xfrm>
            <a:off x="1766652" y="2256940"/>
            <a:ext cx="270467" cy="353615"/>
            <a:chOff x="-35089175" y="3919600"/>
            <a:chExt cx="222900" cy="291425"/>
          </a:xfrm>
        </p:grpSpPr>
        <p:sp>
          <p:nvSpPr>
            <p:cNvPr id="6518" name="Google Shape;6518;p67"/>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7"/>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67"/>
          <p:cNvGrpSpPr/>
          <p:nvPr/>
        </p:nvGrpSpPr>
        <p:grpSpPr>
          <a:xfrm>
            <a:off x="3963648" y="1380303"/>
            <a:ext cx="336445" cy="354131"/>
            <a:chOff x="-33277650" y="3226875"/>
            <a:chExt cx="277275" cy="291850"/>
          </a:xfrm>
        </p:grpSpPr>
        <p:sp>
          <p:nvSpPr>
            <p:cNvPr id="6521" name="Google Shape;6521;p67"/>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7"/>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7"/>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67"/>
          <p:cNvGrpSpPr/>
          <p:nvPr/>
        </p:nvGrpSpPr>
        <p:grpSpPr>
          <a:xfrm>
            <a:off x="3955048" y="1821587"/>
            <a:ext cx="353645" cy="353645"/>
            <a:chOff x="-33286325" y="3586425"/>
            <a:chExt cx="291450" cy="291450"/>
          </a:xfrm>
        </p:grpSpPr>
        <p:sp>
          <p:nvSpPr>
            <p:cNvPr id="6529" name="Google Shape;6529;p67"/>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7"/>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67"/>
          <p:cNvGrpSpPr/>
          <p:nvPr/>
        </p:nvGrpSpPr>
        <p:grpSpPr>
          <a:xfrm>
            <a:off x="3955048" y="2255969"/>
            <a:ext cx="353645" cy="355557"/>
            <a:chOff x="-33286325" y="3944800"/>
            <a:chExt cx="291450" cy="293025"/>
          </a:xfrm>
        </p:grpSpPr>
        <p:sp>
          <p:nvSpPr>
            <p:cNvPr id="6535" name="Google Shape;6535;p67"/>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7"/>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7"/>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67"/>
          <p:cNvGrpSpPr/>
          <p:nvPr/>
        </p:nvGrpSpPr>
        <p:grpSpPr>
          <a:xfrm>
            <a:off x="2613445" y="2729129"/>
            <a:ext cx="353645" cy="356527"/>
            <a:chOff x="-31452725" y="3191825"/>
            <a:chExt cx="291450" cy="293825"/>
          </a:xfrm>
        </p:grpSpPr>
        <p:sp>
          <p:nvSpPr>
            <p:cNvPr id="6540" name="Google Shape;6540;p67"/>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67"/>
          <p:cNvGrpSpPr/>
          <p:nvPr/>
        </p:nvGrpSpPr>
        <p:grpSpPr>
          <a:xfrm>
            <a:off x="2612975" y="3200744"/>
            <a:ext cx="354586" cy="354586"/>
            <a:chOff x="-31452725" y="3551775"/>
            <a:chExt cx="292225" cy="292225"/>
          </a:xfrm>
        </p:grpSpPr>
        <p:sp>
          <p:nvSpPr>
            <p:cNvPr id="6545" name="Google Shape;6545;p67"/>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7"/>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7"/>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67"/>
          <p:cNvGrpSpPr/>
          <p:nvPr/>
        </p:nvGrpSpPr>
        <p:grpSpPr>
          <a:xfrm>
            <a:off x="2611534" y="3664729"/>
            <a:ext cx="357468" cy="356497"/>
            <a:chOff x="-31455100" y="3909350"/>
            <a:chExt cx="294600" cy="293800"/>
          </a:xfrm>
        </p:grpSpPr>
        <p:sp>
          <p:nvSpPr>
            <p:cNvPr id="6550" name="Google Shape;6550;p6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7"/>
          <p:cNvGrpSpPr/>
          <p:nvPr/>
        </p:nvGrpSpPr>
        <p:grpSpPr>
          <a:xfrm>
            <a:off x="3952719" y="3665684"/>
            <a:ext cx="353645" cy="354586"/>
            <a:chOff x="-30345325" y="3918800"/>
            <a:chExt cx="291450" cy="292225"/>
          </a:xfrm>
        </p:grpSpPr>
        <p:sp>
          <p:nvSpPr>
            <p:cNvPr id="6553" name="Google Shape;6553;p67"/>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7"/>
          <p:cNvGrpSpPr/>
          <p:nvPr/>
        </p:nvGrpSpPr>
        <p:grpSpPr>
          <a:xfrm>
            <a:off x="2172184" y="1821587"/>
            <a:ext cx="353645" cy="353645"/>
            <a:chOff x="-34763900" y="3561225"/>
            <a:chExt cx="291450" cy="291450"/>
          </a:xfrm>
        </p:grpSpPr>
        <p:sp>
          <p:nvSpPr>
            <p:cNvPr id="6559" name="Google Shape;6559;p67"/>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67"/>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67"/>
          <p:cNvGrpSpPr/>
          <p:nvPr/>
        </p:nvGrpSpPr>
        <p:grpSpPr>
          <a:xfrm>
            <a:off x="827081" y="2730099"/>
            <a:ext cx="354586" cy="354586"/>
            <a:chOff x="-32927950" y="3227275"/>
            <a:chExt cx="292225" cy="292225"/>
          </a:xfrm>
        </p:grpSpPr>
        <p:sp>
          <p:nvSpPr>
            <p:cNvPr id="6564" name="Google Shape;6564;p67"/>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7"/>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7"/>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67"/>
          <p:cNvGrpSpPr/>
          <p:nvPr/>
        </p:nvGrpSpPr>
        <p:grpSpPr>
          <a:xfrm>
            <a:off x="826596" y="3201213"/>
            <a:ext cx="355557" cy="353645"/>
            <a:chOff x="-32927950" y="3586425"/>
            <a:chExt cx="293025" cy="291450"/>
          </a:xfrm>
        </p:grpSpPr>
        <p:sp>
          <p:nvSpPr>
            <p:cNvPr id="6570" name="Google Shape;6570;p67"/>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7"/>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7"/>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67"/>
          <p:cNvGrpSpPr/>
          <p:nvPr/>
        </p:nvGrpSpPr>
        <p:grpSpPr>
          <a:xfrm>
            <a:off x="827081" y="3665198"/>
            <a:ext cx="354586" cy="355557"/>
            <a:chOff x="-32927950" y="3944800"/>
            <a:chExt cx="292225" cy="293025"/>
          </a:xfrm>
        </p:grpSpPr>
        <p:sp>
          <p:nvSpPr>
            <p:cNvPr id="6576" name="Google Shape;6576;p67"/>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7"/>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7"/>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67"/>
          <p:cNvGrpSpPr/>
          <p:nvPr/>
        </p:nvGrpSpPr>
        <p:grpSpPr>
          <a:xfrm>
            <a:off x="3055873" y="2730449"/>
            <a:ext cx="354586" cy="353888"/>
            <a:chOff x="-31094350" y="3194000"/>
            <a:chExt cx="292225" cy="291650"/>
          </a:xfrm>
        </p:grpSpPr>
        <p:sp>
          <p:nvSpPr>
            <p:cNvPr id="6586" name="Google Shape;6586;p67"/>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7"/>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7"/>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7"/>
          <p:cNvGrpSpPr/>
          <p:nvPr/>
        </p:nvGrpSpPr>
        <p:grpSpPr>
          <a:xfrm>
            <a:off x="3056343" y="3200941"/>
            <a:ext cx="353645" cy="354191"/>
            <a:chOff x="-31093575" y="3552550"/>
            <a:chExt cx="291450" cy="291900"/>
          </a:xfrm>
        </p:grpSpPr>
        <p:sp>
          <p:nvSpPr>
            <p:cNvPr id="6595" name="Google Shape;6595;p67"/>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7"/>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7"/>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7"/>
          <p:cNvGrpSpPr/>
          <p:nvPr/>
        </p:nvGrpSpPr>
        <p:grpSpPr>
          <a:xfrm>
            <a:off x="2182711" y="1380546"/>
            <a:ext cx="332593" cy="353645"/>
            <a:chOff x="-34755225" y="3202075"/>
            <a:chExt cx="274100" cy="291450"/>
          </a:xfrm>
        </p:grpSpPr>
        <p:sp>
          <p:nvSpPr>
            <p:cNvPr id="6600" name="Google Shape;6600;p67"/>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7"/>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7"/>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7"/>
          <p:cNvGrpSpPr/>
          <p:nvPr/>
        </p:nvGrpSpPr>
        <p:grpSpPr>
          <a:xfrm>
            <a:off x="3056343" y="3666169"/>
            <a:ext cx="353645" cy="353615"/>
            <a:chOff x="-31093575" y="3911725"/>
            <a:chExt cx="291450" cy="291425"/>
          </a:xfrm>
        </p:grpSpPr>
        <p:sp>
          <p:nvSpPr>
            <p:cNvPr id="6608" name="Google Shape;6608;p67"/>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7"/>
          <p:cNvGrpSpPr/>
          <p:nvPr/>
        </p:nvGrpSpPr>
        <p:grpSpPr>
          <a:xfrm>
            <a:off x="2165773" y="4123136"/>
            <a:ext cx="356497" cy="354586"/>
            <a:chOff x="-29946000" y="3183175"/>
            <a:chExt cx="293800" cy="292225"/>
          </a:xfrm>
        </p:grpSpPr>
        <p:sp>
          <p:nvSpPr>
            <p:cNvPr id="6611" name="Google Shape;6611;p67"/>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7"/>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7"/>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7"/>
          <p:cNvGrpSpPr/>
          <p:nvPr/>
        </p:nvGrpSpPr>
        <p:grpSpPr>
          <a:xfrm>
            <a:off x="2610305" y="1380289"/>
            <a:ext cx="358408" cy="354161"/>
            <a:chOff x="-34408675" y="3202075"/>
            <a:chExt cx="295375" cy="291875"/>
          </a:xfrm>
        </p:grpSpPr>
        <p:sp>
          <p:nvSpPr>
            <p:cNvPr id="6618" name="Google Shape;6618;p67"/>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7"/>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7"/>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7"/>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67"/>
          <p:cNvGrpSpPr/>
          <p:nvPr/>
        </p:nvGrpSpPr>
        <p:grpSpPr>
          <a:xfrm>
            <a:off x="2612216" y="1820283"/>
            <a:ext cx="354586" cy="356254"/>
            <a:chOff x="-34405525" y="3558075"/>
            <a:chExt cx="292225" cy="293600"/>
          </a:xfrm>
        </p:grpSpPr>
        <p:sp>
          <p:nvSpPr>
            <p:cNvPr id="6623" name="Google Shape;6623;p67"/>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7"/>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7"/>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7"/>
          <p:cNvGrpSpPr/>
          <p:nvPr/>
        </p:nvGrpSpPr>
        <p:grpSpPr>
          <a:xfrm>
            <a:off x="2611730" y="2256940"/>
            <a:ext cx="355557" cy="353615"/>
            <a:chOff x="-34406325" y="3919600"/>
            <a:chExt cx="293025" cy="291425"/>
          </a:xfrm>
        </p:grpSpPr>
        <p:sp>
          <p:nvSpPr>
            <p:cNvPr id="6627" name="Google Shape;6627;p67"/>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7"/>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7"/>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7"/>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7"/>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7"/>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7"/>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7"/>
          <p:cNvGrpSpPr/>
          <p:nvPr/>
        </p:nvGrpSpPr>
        <p:grpSpPr>
          <a:xfrm>
            <a:off x="1275628" y="2736303"/>
            <a:ext cx="353645" cy="342179"/>
            <a:chOff x="-32568800" y="3232000"/>
            <a:chExt cx="291450" cy="282000"/>
          </a:xfrm>
        </p:grpSpPr>
        <p:sp>
          <p:nvSpPr>
            <p:cNvPr id="6635" name="Google Shape;6635;p67"/>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7"/>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67"/>
          <p:cNvGrpSpPr/>
          <p:nvPr/>
        </p:nvGrpSpPr>
        <p:grpSpPr>
          <a:xfrm>
            <a:off x="1275158" y="3201213"/>
            <a:ext cx="354586" cy="353645"/>
            <a:chOff x="-32569575" y="3586425"/>
            <a:chExt cx="292225" cy="291450"/>
          </a:xfrm>
        </p:grpSpPr>
        <p:sp>
          <p:nvSpPr>
            <p:cNvPr id="6638" name="Google Shape;6638;p67"/>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7"/>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67"/>
          <p:cNvGrpSpPr/>
          <p:nvPr/>
        </p:nvGrpSpPr>
        <p:grpSpPr>
          <a:xfrm>
            <a:off x="1266073" y="3665805"/>
            <a:ext cx="372756" cy="354343"/>
            <a:chOff x="-32576675" y="3944600"/>
            <a:chExt cx="307200" cy="292025"/>
          </a:xfrm>
        </p:grpSpPr>
        <p:sp>
          <p:nvSpPr>
            <p:cNvPr id="6641" name="Google Shape;6641;p67"/>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7"/>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67"/>
          <p:cNvGrpSpPr/>
          <p:nvPr/>
        </p:nvGrpSpPr>
        <p:grpSpPr>
          <a:xfrm>
            <a:off x="3511040" y="2730100"/>
            <a:ext cx="354586" cy="354586"/>
            <a:chOff x="-30735200" y="3192625"/>
            <a:chExt cx="292225" cy="292225"/>
          </a:xfrm>
        </p:grpSpPr>
        <p:sp>
          <p:nvSpPr>
            <p:cNvPr id="6644" name="Google Shape;6644;p67"/>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7"/>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7"/>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7"/>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7"/>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7"/>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7"/>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7"/>
          <p:cNvGrpSpPr/>
          <p:nvPr/>
        </p:nvGrpSpPr>
        <p:grpSpPr>
          <a:xfrm>
            <a:off x="3511040" y="3201532"/>
            <a:ext cx="354586" cy="353008"/>
            <a:chOff x="-30735200" y="3552550"/>
            <a:chExt cx="292225" cy="290925"/>
          </a:xfrm>
        </p:grpSpPr>
        <p:sp>
          <p:nvSpPr>
            <p:cNvPr id="6652" name="Google Shape;6652;p67"/>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7"/>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67"/>
          <p:cNvGrpSpPr/>
          <p:nvPr/>
        </p:nvGrpSpPr>
        <p:grpSpPr>
          <a:xfrm>
            <a:off x="3511040" y="3666154"/>
            <a:ext cx="354586" cy="353645"/>
            <a:chOff x="-30735200" y="3910925"/>
            <a:chExt cx="292225" cy="291450"/>
          </a:xfrm>
        </p:grpSpPr>
        <p:sp>
          <p:nvSpPr>
            <p:cNvPr id="6655" name="Google Shape;6655;p67"/>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7"/>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7" name="Google Shape;6657;p67"/>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8" name="Google Shape;6658;p67"/>
          <p:cNvGrpSpPr/>
          <p:nvPr/>
        </p:nvGrpSpPr>
        <p:grpSpPr>
          <a:xfrm>
            <a:off x="4864547" y="1375808"/>
            <a:ext cx="358971" cy="359224"/>
            <a:chOff x="-57956275" y="3197925"/>
            <a:chExt cx="319000" cy="319225"/>
          </a:xfrm>
        </p:grpSpPr>
        <p:sp>
          <p:nvSpPr>
            <p:cNvPr id="6659" name="Google Shape;6659;p6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67"/>
          <p:cNvGrpSpPr/>
          <p:nvPr/>
        </p:nvGrpSpPr>
        <p:grpSpPr>
          <a:xfrm>
            <a:off x="4886701" y="1832234"/>
            <a:ext cx="314662" cy="358971"/>
            <a:chOff x="-57940525" y="3590375"/>
            <a:chExt cx="279625" cy="319000"/>
          </a:xfrm>
        </p:grpSpPr>
        <p:sp>
          <p:nvSpPr>
            <p:cNvPr id="6667" name="Google Shape;6667;p6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67"/>
          <p:cNvGrpSpPr/>
          <p:nvPr/>
        </p:nvGrpSpPr>
        <p:grpSpPr>
          <a:xfrm>
            <a:off x="4857582" y="2273605"/>
            <a:ext cx="358099" cy="358999"/>
            <a:chOff x="-57959425" y="3982600"/>
            <a:chExt cx="318225" cy="319025"/>
          </a:xfrm>
        </p:grpSpPr>
        <p:sp>
          <p:nvSpPr>
            <p:cNvPr id="6673" name="Google Shape;6673;p6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67"/>
          <p:cNvGrpSpPr/>
          <p:nvPr/>
        </p:nvGrpSpPr>
        <p:grpSpPr>
          <a:xfrm>
            <a:off x="7057749" y="1376934"/>
            <a:ext cx="357226" cy="357226"/>
            <a:chOff x="-55987225" y="3198925"/>
            <a:chExt cx="317450" cy="317450"/>
          </a:xfrm>
        </p:grpSpPr>
        <p:sp>
          <p:nvSpPr>
            <p:cNvPr id="6678" name="Google Shape;6678;p6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67"/>
          <p:cNvGrpSpPr/>
          <p:nvPr/>
        </p:nvGrpSpPr>
        <p:grpSpPr>
          <a:xfrm>
            <a:off x="7057749" y="1832965"/>
            <a:ext cx="357226" cy="357367"/>
            <a:chOff x="-55987225" y="3591025"/>
            <a:chExt cx="317450" cy="317575"/>
          </a:xfrm>
        </p:grpSpPr>
        <p:sp>
          <p:nvSpPr>
            <p:cNvPr id="6683" name="Google Shape;6683;p6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67"/>
          <p:cNvGrpSpPr/>
          <p:nvPr/>
        </p:nvGrpSpPr>
        <p:grpSpPr>
          <a:xfrm>
            <a:off x="7071665" y="2273605"/>
            <a:ext cx="358999" cy="358999"/>
            <a:chOff x="-55988800" y="3982600"/>
            <a:chExt cx="319025" cy="319025"/>
          </a:xfrm>
        </p:grpSpPr>
        <p:sp>
          <p:nvSpPr>
            <p:cNvPr id="6689" name="Google Shape;6689;p6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7"/>
          <p:cNvGrpSpPr/>
          <p:nvPr/>
        </p:nvGrpSpPr>
        <p:grpSpPr>
          <a:xfrm>
            <a:off x="5730184" y="2731562"/>
            <a:ext cx="356326" cy="358971"/>
            <a:chOff x="-54026025" y="3192625"/>
            <a:chExt cx="316650" cy="319000"/>
          </a:xfrm>
        </p:grpSpPr>
        <p:sp>
          <p:nvSpPr>
            <p:cNvPr id="6695" name="Google Shape;6695;p6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67"/>
          <p:cNvGrpSpPr/>
          <p:nvPr/>
        </p:nvGrpSpPr>
        <p:grpSpPr>
          <a:xfrm>
            <a:off x="5750130" y="3202536"/>
            <a:ext cx="316434" cy="358099"/>
            <a:chOff x="-54007925" y="3584850"/>
            <a:chExt cx="281200" cy="318225"/>
          </a:xfrm>
        </p:grpSpPr>
        <p:sp>
          <p:nvSpPr>
            <p:cNvPr id="6704" name="Google Shape;6704;p6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67"/>
          <p:cNvGrpSpPr/>
          <p:nvPr/>
        </p:nvGrpSpPr>
        <p:grpSpPr>
          <a:xfrm>
            <a:off x="5750130" y="3664421"/>
            <a:ext cx="316434" cy="358914"/>
            <a:chOff x="-54007925" y="3975575"/>
            <a:chExt cx="281200" cy="318950"/>
          </a:xfrm>
        </p:grpSpPr>
        <p:sp>
          <p:nvSpPr>
            <p:cNvPr id="6711" name="Google Shape;6711;p6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67"/>
          <p:cNvGrpSpPr/>
          <p:nvPr/>
        </p:nvGrpSpPr>
        <p:grpSpPr>
          <a:xfrm>
            <a:off x="7984996" y="2748891"/>
            <a:ext cx="274770" cy="358492"/>
            <a:chOff x="-52005775" y="3208025"/>
            <a:chExt cx="244175" cy="318575"/>
          </a:xfrm>
        </p:grpSpPr>
        <p:sp>
          <p:nvSpPr>
            <p:cNvPr id="6716" name="Google Shape;6716;p6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67"/>
          <p:cNvGrpSpPr/>
          <p:nvPr/>
        </p:nvGrpSpPr>
        <p:grpSpPr>
          <a:xfrm>
            <a:off x="5291462" y="1376934"/>
            <a:ext cx="358099" cy="358099"/>
            <a:chOff x="-57568775" y="3198925"/>
            <a:chExt cx="318225" cy="318225"/>
          </a:xfrm>
        </p:grpSpPr>
        <p:sp>
          <p:nvSpPr>
            <p:cNvPr id="6728" name="Google Shape;6728;p6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67"/>
          <p:cNvGrpSpPr/>
          <p:nvPr/>
        </p:nvGrpSpPr>
        <p:grpSpPr>
          <a:xfrm>
            <a:off x="5313181" y="1832234"/>
            <a:ext cx="314662" cy="358099"/>
            <a:chOff x="-57549075" y="3590375"/>
            <a:chExt cx="279625" cy="318225"/>
          </a:xfrm>
        </p:grpSpPr>
        <p:sp>
          <p:nvSpPr>
            <p:cNvPr id="6735" name="Google Shape;6735;p6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67"/>
          <p:cNvGrpSpPr/>
          <p:nvPr/>
        </p:nvGrpSpPr>
        <p:grpSpPr>
          <a:xfrm>
            <a:off x="5305378" y="2273605"/>
            <a:ext cx="359871" cy="359871"/>
            <a:chOff x="-57570350" y="3982600"/>
            <a:chExt cx="319800" cy="319800"/>
          </a:xfrm>
        </p:grpSpPr>
        <p:sp>
          <p:nvSpPr>
            <p:cNvPr id="6740" name="Google Shape;6740;p6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67"/>
          <p:cNvGrpSpPr/>
          <p:nvPr/>
        </p:nvGrpSpPr>
        <p:grpSpPr>
          <a:xfrm>
            <a:off x="7520416" y="1376033"/>
            <a:ext cx="314662" cy="358999"/>
            <a:chOff x="-55576850" y="3198125"/>
            <a:chExt cx="279625" cy="319025"/>
          </a:xfrm>
        </p:grpSpPr>
        <p:sp>
          <p:nvSpPr>
            <p:cNvPr id="6745" name="Google Shape;6745;p6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9" name="Google Shape;6749;p67"/>
          <p:cNvGrpSpPr/>
          <p:nvPr/>
        </p:nvGrpSpPr>
        <p:grpSpPr>
          <a:xfrm>
            <a:off x="7497812" y="1832009"/>
            <a:ext cx="359871" cy="358324"/>
            <a:chOff x="-55596550" y="3590175"/>
            <a:chExt cx="319800" cy="318425"/>
          </a:xfrm>
        </p:grpSpPr>
        <p:sp>
          <p:nvSpPr>
            <p:cNvPr id="6750" name="Google Shape;6750;p6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67"/>
          <p:cNvGrpSpPr/>
          <p:nvPr/>
        </p:nvGrpSpPr>
        <p:grpSpPr>
          <a:xfrm>
            <a:off x="7513049" y="2273351"/>
            <a:ext cx="358999" cy="359252"/>
            <a:chOff x="-55595775" y="3982375"/>
            <a:chExt cx="319025" cy="319250"/>
          </a:xfrm>
        </p:grpSpPr>
        <p:sp>
          <p:nvSpPr>
            <p:cNvPr id="6755" name="Google Shape;6755;p6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67"/>
          <p:cNvGrpSpPr/>
          <p:nvPr/>
        </p:nvGrpSpPr>
        <p:grpSpPr>
          <a:xfrm>
            <a:off x="6170232" y="2731562"/>
            <a:ext cx="358999" cy="358099"/>
            <a:chOff x="-53635375" y="3192625"/>
            <a:chExt cx="319025" cy="318225"/>
          </a:xfrm>
        </p:grpSpPr>
        <p:sp>
          <p:nvSpPr>
            <p:cNvPr id="6762" name="Google Shape;6762;p6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67"/>
          <p:cNvGrpSpPr/>
          <p:nvPr/>
        </p:nvGrpSpPr>
        <p:grpSpPr>
          <a:xfrm>
            <a:off x="6192401" y="3202536"/>
            <a:ext cx="314662" cy="358999"/>
            <a:chOff x="-53615675" y="3584850"/>
            <a:chExt cx="279625" cy="319025"/>
          </a:xfrm>
        </p:grpSpPr>
        <p:sp>
          <p:nvSpPr>
            <p:cNvPr id="6766" name="Google Shape;6766;p6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67"/>
          <p:cNvGrpSpPr/>
          <p:nvPr/>
        </p:nvGrpSpPr>
        <p:grpSpPr>
          <a:xfrm>
            <a:off x="6170246" y="3665461"/>
            <a:ext cx="358971" cy="357874"/>
            <a:chOff x="-53634575" y="3976500"/>
            <a:chExt cx="319000" cy="318025"/>
          </a:xfrm>
        </p:grpSpPr>
        <p:sp>
          <p:nvSpPr>
            <p:cNvPr id="6770" name="Google Shape;6770;p6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7"/>
          <p:cNvGrpSpPr/>
          <p:nvPr/>
        </p:nvGrpSpPr>
        <p:grpSpPr>
          <a:xfrm>
            <a:off x="7965050" y="3208415"/>
            <a:ext cx="314662" cy="358436"/>
            <a:chOff x="-52023900" y="3590075"/>
            <a:chExt cx="279625" cy="318525"/>
          </a:xfrm>
        </p:grpSpPr>
        <p:sp>
          <p:nvSpPr>
            <p:cNvPr id="6779" name="Google Shape;6779;p6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67"/>
          <p:cNvGrpSpPr/>
          <p:nvPr/>
        </p:nvGrpSpPr>
        <p:grpSpPr>
          <a:xfrm>
            <a:off x="5728292" y="1376934"/>
            <a:ext cx="358971" cy="358971"/>
            <a:chOff x="-57173375" y="3198925"/>
            <a:chExt cx="319000" cy="319000"/>
          </a:xfrm>
        </p:grpSpPr>
        <p:sp>
          <p:nvSpPr>
            <p:cNvPr id="6787" name="Google Shape;6787;p6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67"/>
          <p:cNvGrpSpPr/>
          <p:nvPr/>
        </p:nvGrpSpPr>
        <p:grpSpPr>
          <a:xfrm>
            <a:off x="5729178" y="1854374"/>
            <a:ext cx="357198" cy="314690"/>
            <a:chOff x="-57176525" y="3610050"/>
            <a:chExt cx="317425" cy="279650"/>
          </a:xfrm>
        </p:grpSpPr>
        <p:sp>
          <p:nvSpPr>
            <p:cNvPr id="6792" name="Google Shape;6792;p6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7"/>
          <p:cNvGrpSpPr/>
          <p:nvPr/>
        </p:nvGrpSpPr>
        <p:grpSpPr>
          <a:xfrm>
            <a:off x="7939633" y="1376934"/>
            <a:ext cx="358099" cy="356326"/>
            <a:chOff x="-55202750" y="3198925"/>
            <a:chExt cx="318225" cy="316650"/>
          </a:xfrm>
        </p:grpSpPr>
        <p:sp>
          <p:nvSpPr>
            <p:cNvPr id="6798" name="Google Shape;6798;p6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67"/>
          <p:cNvGrpSpPr/>
          <p:nvPr/>
        </p:nvGrpSpPr>
        <p:grpSpPr>
          <a:xfrm>
            <a:off x="7950267" y="1832234"/>
            <a:ext cx="336830" cy="358099"/>
            <a:chOff x="-55194875" y="3590375"/>
            <a:chExt cx="299325" cy="318225"/>
          </a:xfrm>
        </p:grpSpPr>
        <p:sp>
          <p:nvSpPr>
            <p:cNvPr id="6801" name="Google Shape;6801;p6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7"/>
          <p:cNvGrpSpPr/>
          <p:nvPr/>
        </p:nvGrpSpPr>
        <p:grpSpPr>
          <a:xfrm>
            <a:off x="7954884" y="2274505"/>
            <a:ext cx="357198" cy="357198"/>
            <a:chOff x="-55203525" y="3983400"/>
            <a:chExt cx="317425" cy="317425"/>
          </a:xfrm>
        </p:grpSpPr>
        <p:sp>
          <p:nvSpPr>
            <p:cNvPr id="6807" name="Google Shape;6807;p6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67"/>
          <p:cNvGrpSpPr/>
          <p:nvPr/>
        </p:nvGrpSpPr>
        <p:grpSpPr>
          <a:xfrm>
            <a:off x="6621365" y="2731562"/>
            <a:ext cx="335930" cy="358971"/>
            <a:chOff x="-53232900" y="3192625"/>
            <a:chExt cx="298525" cy="319000"/>
          </a:xfrm>
        </p:grpSpPr>
        <p:sp>
          <p:nvSpPr>
            <p:cNvPr id="6811" name="Google Shape;6811;p6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67"/>
          <p:cNvGrpSpPr/>
          <p:nvPr/>
        </p:nvGrpSpPr>
        <p:grpSpPr>
          <a:xfrm>
            <a:off x="6610731" y="3202536"/>
            <a:ext cx="357198" cy="356326"/>
            <a:chOff x="-53242350" y="3584850"/>
            <a:chExt cx="317425" cy="316650"/>
          </a:xfrm>
        </p:grpSpPr>
        <p:sp>
          <p:nvSpPr>
            <p:cNvPr id="6820" name="Google Shape;6820;p6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67"/>
          <p:cNvGrpSpPr/>
          <p:nvPr/>
        </p:nvGrpSpPr>
        <p:grpSpPr>
          <a:xfrm>
            <a:off x="6631999" y="3665236"/>
            <a:ext cx="314662" cy="358999"/>
            <a:chOff x="-53224225" y="3976300"/>
            <a:chExt cx="279625" cy="319025"/>
          </a:xfrm>
        </p:grpSpPr>
        <p:sp>
          <p:nvSpPr>
            <p:cNvPr id="6826" name="Google Shape;6826;p6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67"/>
          <p:cNvGrpSpPr/>
          <p:nvPr/>
        </p:nvGrpSpPr>
        <p:grpSpPr>
          <a:xfrm>
            <a:off x="7942896" y="3672917"/>
            <a:ext cx="358971" cy="358408"/>
            <a:chOff x="-52043575" y="3983125"/>
            <a:chExt cx="319000" cy="318500"/>
          </a:xfrm>
        </p:grpSpPr>
        <p:sp>
          <p:nvSpPr>
            <p:cNvPr id="6834" name="Google Shape;6834;p6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67"/>
          <p:cNvGrpSpPr/>
          <p:nvPr/>
        </p:nvGrpSpPr>
        <p:grpSpPr>
          <a:xfrm>
            <a:off x="6196836" y="1376934"/>
            <a:ext cx="314662" cy="358971"/>
            <a:chOff x="-56766175" y="3198925"/>
            <a:chExt cx="279625" cy="319000"/>
          </a:xfrm>
        </p:grpSpPr>
        <p:sp>
          <p:nvSpPr>
            <p:cNvPr id="6844" name="Google Shape;6844;p6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7"/>
          <p:cNvGrpSpPr/>
          <p:nvPr/>
        </p:nvGrpSpPr>
        <p:grpSpPr>
          <a:xfrm>
            <a:off x="6195950" y="1832234"/>
            <a:ext cx="316434" cy="358099"/>
            <a:chOff x="-56766175" y="3590375"/>
            <a:chExt cx="281200" cy="318225"/>
          </a:xfrm>
        </p:grpSpPr>
        <p:sp>
          <p:nvSpPr>
            <p:cNvPr id="6852" name="Google Shape;6852;p6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7"/>
          <p:cNvGrpSpPr/>
          <p:nvPr/>
        </p:nvGrpSpPr>
        <p:grpSpPr>
          <a:xfrm>
            <a:off x="6232906" y="2273605"/>
            <a:ext cx="272126" cy="358099"/>
            <a:chOff x="-56747275" y="3982600"/>
            <a:chExt cx="241825" cy="318225"/>
          </a:xfrm>
        </p:grpSpPr>
        <p:sp>
          <p:nvSpPr>
            <p:cNvPr id="6857" name="Google Shape;6857;p6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67"/>
          <p:cNvGrpSpPr/>
          <p:nvPr/>
        </p:nvGrpSpPr>
        <p:grpSpPr>
          <a:xfrm>
            <a:off x="4840657" y="3215842"/>
            <a:ext cx="358999" cy="342991"/>
            <a:chOff x="-54812875" y="3596675"/>
            <a:chExt cx="319025" cy="304800"/>
          </a:xfrm>
        </p:grpSpPr>
        <p:sp>
          <p:nvSpPr>
            <p:cNvPr id="6865" name="Google Shape;6865;p6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67"/>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4" name="Google Shape;6874;p67"/>
          <p:cNvGrpSpPr/>
          <p:nvPr/>
        </p:nvGrpSpPr>
        <p:grpSpPr>
          <a:xfrm>
            <a:off x="4862826" y="3672326"/>
            <a:ext cx="314662" cy="358099"/>
            <a:chOff x="-54793175" y="3982600"/>
            <a:chExt cx="279625" cy="318225"/>
          </a:xfrm>
        </p:grpSpPr>
        <p:sp>
          <p:nvSpPr>
            <p:cNvPr id="6875" name="Google Shape;6875;p6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7"/>
          <p:cNvGrpSpPr/>
          <p:nvPr/>
        </p:nvGrpSpPr>
        <p:grpSpPr>
          <a:xfrm>
            <a:off x="7074284" y="2731562"/>
            <a:ext cx="314662" cy="358099"/>
            <a:chOff x="-52832000" y="3192625"/>
            <a:chExt cx="279625" cy="318225"/>
          </a:xfrm>
        </p:grpSpPr>
        <p:sp>
          <p:nvSpPr>
            <p:cNvPr id="6883" name="Google Shape;6883;p6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7"/>
          <p:cNvGrpSpPr/>
          <p:nvPr/>
        </p:nvGrpSpPr>
        <p:grpSpPr>
          <a:xfrm>
            <a:off x="5760817" y="2272929"/>
            <a:ext cx="323524" cy="358774"/>
            <a:chOff x="-57162350" y="3982000"/>
            <a:chExt cx="287500" cy="318825"/>
          </a:xfrm>
        </p:grpSpPr>
        <p:sp>
          <p:nvSpPr>
            <p:cNvPr id="6892" name="Google Shape;6892;p6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67"/>
          <p:cNvGrpSpPr/>
          <p:nvPr/>
        </p:nvGrpSpPr>
        <p:grpSpPr>
          <a:xfrm>
            <a:off x="7052130" y="3203436"/>
            <a:ext cx="358971" cy="357198"/>
            <a:chOff x="-52851675" y="3585650"/>
            <a:chExt cx="319000" cy="317425"/>
          </a:xfrm>
        </p:grpSpPr>
        <p:sp>
          <p:nvSpPr>
            <p:cNvPr id="6901" name="Google Shape;6901;p6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67"/>
          <p:cNvGrpSpPr/>
          <p:nvPr/>
        </p:nvGrpSpPr>
        <p:grpSpPr>
          <a:xfrm>
            <a:off x="7074284" y="3665236"/>
            <a:ext cx="314662" cy="358999"/>
            <a:chOff x="-52832000" y="3976300"/>
            <a:chExt cx="279625" cy="319025"/>
          </a:xfrm>
        </p:grpSpPr>
        <p:sp>
          <p:nvSpPr>
            <p:cNvPr id="6908" name="Google Shape;6908;p6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67"/>
          <p:cNvGrpSpPr/>
          <p:nvPr/>
        </p:nvGrpSpPr>
        <p:grpSpPr>
          <a:xfrm>
            <a:off x="6191490" y="4119884"/>
            <a:ext cx="316434" cy="358099"/>
            <a:chOff x="-51633225" y="3198925"/>
            <a:chExt cx="281200" cy="318225"/>
          </a:xfrm>
        </p:grpSpPr>
        <p:sp>
          <p:nvSpPr>
            <p:cNvPr id="6914" name="Google Shape;6914;p6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7"/>
          <p:cNvGrpSpPr/>
          <p:nvPr/>
        </p:nvGrpSpPr>
        <p:grpSpPr>
          <a:xfrm>
            <a:off x="6610314" y="1377806"/>
            <a:ext cx="365188" cy="357226"/>
            <a:chOff x="-56396775" y="3199700"/>
            <a:chExt cx="324525" cy="317450"/>
          </a:xfrm>
        </p:grpSpPr>
        <p:sp>
          <p:nvSpPr>
            <p:cNvPr id="6922" name="Google Shape;6922;p6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7"/>
          <p:cNvGrpSpPr/>
          <p:nvPr/>
        </p:nvGrpSpPr>
        <p:grpSpPr>
          <a:xfrm>
            <a:off x="6613408" y="1843740"/>
            <a:ext cx="358999" cy="335958"/>
            <a:chOff x="-56394425" y="3600600"/>
            <a:chExt cx="319025" cy="298550"/>
          </a:xfrm>
        </p:grpSpPr>
        <p:sp>
          <p:nvSpPr>
            <p:cNvPr id="6929" name="Google Shape;6929;p6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7"/>
          <p:cNvGrpSpPr/>
          <p:nvPr/>
        </p:nvGrpSpPr>
        <p:grpSpPr>
          <a:xfrm>
            <a:off x="6644175" y="2274505"/>
            <a:ext cx="327068" cy="357198"/>
            <a:chOff x="-56379450" y="3983400"/>
            <a:chExt cx="290650" cy="317425"/>
          </a:xfrm>
        </p:grpSpPr>
        <p:sp>
          <p:nvSpPr>
            <p:cNvPr id="6933" name="Google Shape;6933;p6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7"/>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7"/>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67"/>
          <p:cNvGrpSpPr/>
          <p:nvPr/>
        </p:nvGrpSpPr>
        <p:grpSpPr>
          <a:xfrm>
            <a:off x="5307879" y="2738651"/>
            <a:ext cx="316434" cy="358971"/>
            <a:chOff x="-54401725" y="3198925"/>
            <a:chExt cx="281200" cy="319000"/>
          </a:xfrm>
        </p:grpSpPr>
        <p:sp>
          <p:nvSpPr>
            <p:cNvPr id="6942" name="Google Shape;6942;p6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67"/>
          <p:cNvGrpSpPr/>
          <p:nvPr/>
        </p:nvGrpSpPr>
        <p:grpSpPr>
          <a:xfrm>
            <a:off x="5308766" y="3208753"/>
            <a:ext cx="314662" cy="358099"/>
            <a:chOff x="-54401725" y="3590375"/>
            <a:chExt cx="279625" cy="318225"/>
          </a:xfrm>
        </p:grpSpPr>
        <p:sp>
          <p:nvSpPr>
            <p:cNvPr id="6954" name="Google Shape;6954;p6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7"/>
          <p:cNvGrpSpPr/>
          <p:nvPr/>
        </p:nvGrpSpPr>
        <p:grpSpPr>
          <a:xfrm>
            <a:off x="5306557" y="3672326"/>
            <a:ext cx="319079" cy="358099"/>
            <a:chOff x="-54403300" y="3982600"/>
            <a:chExt cx="283550" cy="318225"/>
          </a:xfrm>
        </p:grpSpPr>
        <p:sp>
          <p:nvSpPr>
            <p:cNvPr id="6961" name="Google Shape;6961;p6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7"/>
          <p:cNvGrpSpPr/>
          <p:nvPr/>
        </p:nvGrpSpPr>
        <p:grpSpPr>
          <a:xfrm>
            <a:off x="7493951" y="2733559"/>
            <a:ext cx="356298" cy="356973"/>
            <a:chOff x="-52458650" y="3194400"/>
            <a:chExt cx="316625" cy="317225"/>
          </a:xfrm>
        </p:grpSpPr>
        <p:sp>
          <p:nvSpPr>
            <p:cNvPr id="6967" name="Google Shape;6967;p6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67"/>
          <p:cNvGrpSpPr/>
          <p:nvPr/>
        </p:nvGrpSpPr>
        <p:grpSpPr>
          <a:xfrm>
            <a:off x="4862826" y="2738651"/>
            <a:ext cx="314662" cy="358971"/>
            <a:chOff x="-54793175" y="3198925"/>
            <a:chExt cx="279625" cy="319000"/>
          </a:xfrm>
        </p:grpSpPr>
        <p:sp>
          <p:nvSpPr>
            <p:cNvPr id="6976" name="Google Shape;6976;p6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7"/>
          <p:cNvGrpSpPr/>
          <p:nvPr/>
        </p:nvGrpSpPr>
        <p:grpSpPr>
          <a:xfrm>
            <a:off x="7503249" y="3202536"/>
            <a:ext cx="337703" cy="357845"/>
            <a:chOff x="-52450000" y="3584850"/>
            <a:chExt cx="300100" cy="318000"/>
          </a:xfrm>
        </p:grpSpPr>
        <p:sp>
          <p:nvSpPr>
            <p:cNvPr id="6984" name="Google Shape;6984;p6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67"/>
          <p:cNvGrpSpPr/>
          <p:nvPr/>
        </p:nvGrpSpPr>
        <p:grpSpPr>
          <a:xfrm>
            <a:off x="7514769" y="3667009"/>
            <a:ext cx="314662" cy="357226"/>
            <a:chOff x="-52440550" y="3977875"/>
            <a:chExt cx="279625" cy="317450"/>
          </a:xfrm>
        </p:grpSpPr>
        <p:sp>
          <p:nvSpPr>
            <p:cNvPr id="6992" name="Google Shape;6992;p6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7"/>
          <p:cNvGrpSpPr/>
          <p:nvPr/>
        </p:nvGrpSpPr>
        <p:grpSpPr>
          <a:xfrm>
            <a:off x="6626703" y="4123215"/>
            <a:ext cx="314662" cy="358999"/>
            <a:chOff x="-51623775" y="3584850"/>
            <a:chExt cx="279625" cy="319025"/>
          </a:xfrm>
        </p:grpSpPr>
        <p:sp>
          <p:nvSpPr>
            <p:cNvPr id="7001" name="Google Shape;7001;p6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0" name="Google Shape;7010;p67"/>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011" name="Google Shape;7011;p67"/>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15" name="Shape 7015"/>
        <p:cNvGrpSpPr/>
        <p:nvPr/>
      </p:nvGrpSpPr>
      <p:grpSpPr>
        <a:xfrm>
          <a:off x="0" y="0"/>
          <a:ext cx="0" cy="0"/>
          <a:chOff x="0" y="0"/>
          <a:chExt cx="0" cy="0"/>
        </a:xfrm>
      </p:grpSpPr>
      <p:grpSp>
        <p:nvGrpSpPr>
          <p:cNvPr id="7016" name="Google Shape;7016;p68"/>
          <p:cNvGrpSpPr/>
          <p:nvPr/>
        </p:nvGrpSpPr>
        <p:grpSpPr>
          <a:xfrm>
            <a:off x="866775" y="1386849"/>
            <a:ext cx="276003" cy="357300"/>
            <a:chOff x="-50469125" y="3183175"/>
            <a:chExt cx="233150" cy="301825"/>
          </a:xfrm>
        </p:grpSpPr>
        <p:sp>
          <p:nvSpPr>
            <p:cNvPr id="7017" name="Google Shape;7017;p6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8"/>
          <p:cNvGrpSpPr/>
          <p:nvPr/>
        </p:nvGrpSpPr>
        <p:grpSpPr>
          <a:xfrm>
            <a:off x="826674" y="1822251"/>
            <a:ext cx="356205" cy="355288"/>
            <a:chOff x="-50504575" y="3550975"/>
            <a:chExt cx="300900" cy="300125"/>
          </a:xfrm>
        </p:grpSpPr>
        <p:sp>
          <p:nvSpPr>
            <p:cNvPr id="7021" name="Google Shape;7021;p6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8"/>
          <p:cNvGrpSpPr/>
          <p:nvPr/>
        </p:nvGrpSpPr>
        <p:grpSpPr>
          <a:xfrm>
            <a:off x="826674" y="2260493"/>
            <a:ext cx="356205" cy="354341"/>
            <a:chOff x="-50503000" y="3921175"/>
            <a:chExt cx="300900" cy="299325"/>
          </a:xfrm>
        </p:grpSpPr>
        <p:sp>
          <p:nvSpPr>
            <p:cNvPr id="7026" name="Google Shape;7026;p6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68"/>
          <p:cNvGrpSpPr/>
          <p:nvPr/>
        </p:nvGrpSpPr>
        <p:grpSpPr>
          <a:xfrm>
            <a:off x="3030727" y="1406411"/>
            <a:ext cx="355258" cy="356205"/>
            <a:chOff x="-48630025" y="3199700"/>
            <a:chExt cx="300100" cy="300900"/>
          </a:xfrm>
        </p:grpSpPr>
        <p:sp>
          <p:nvSpPr>
            <p:cNvPr id="7032" name="Google Shape;7032;p6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8"/>
          <p:cNvGrpSpPr/>
          <p:nvPr/>
        </p:nvGrpSpPr>
        <p:grpSpPr>
          <a:xfrm>
            <a:off x="3030727" y="1843707"/>
            <a:ext cx="355258" cy="355258"/>
            <a:chOff x="-48630025" y="3569100"/>
            <a:chExt cx="300100" cy="300100"/>
          </a:xfrm>
        </p:grpSpPr>
        <p:sp>
          <p:nvSpPr>
            <p:cNvPr id="7036" name="Google Shape;7036;p6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68"/>
          <p:cNvGrpSpPr/>
          <p:nvPr/>
        </p:nvGrpSpPr>
        <p:grpSpPr>
          <a:xfrm>
            <a:off x="3031201" y="2281003"/>
            <a:ext cx="354311" cy="353394"/>
            <a:chOff x="-48629225" y="3938500"/>
            <a:chExt cx="299300" cy="298525"/>
          </a:xfrm>
        </p:grpSpPr>
        <p:sp>
          <p:nvSpPr>
            <p:cNvPr id="7047" name="Google Shape;7047;p6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8"/>
          <p:cNvGrpSpPr/>
          <p:nvPr/>
        </p:nvGrpSpPr>
        <p:grpSpPr>
          <a:xfrm>
            <a:off x="1766604" y="2752344"/>
            <a:ext cx="311458" cy="354341"/>
            <a:chOff x="-46762575" y="3200500"/>
            <a:chExt cx="263100" cy="299325"/>
          </a:xfrm>
        </p:grpSpPr>
        <p:sp>
          <p:nvSpPr>
            <p:cNvPr id="7052" name="Google Shape;7052;p6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8"/>
          <p:cNvGrpSpPr/>
          <p:nvPr/>
        </p:nvGrpSpPr>
        <p:grpSpPr>
          <a:xfrm>
            <a:off x="1744689" y="3211066"/>
            <a:ext cx="355288" cy="312375"/>
            <a:chOff x="-46779900" y="3588000"/>
            <a:chExt cx="300125" cy="263875"/>
          </a:xfrm>
        </p:grpSpPr>
        <p:sp>
          <p:nvSpPr>
            <p:cNvPr id="7058" name="Google Shape;7058;p6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68"/>
          <p:cNvGrpSpPr/>
          <p:nvPr/>
        </p:nvGrpSpPr>
        <p:grpSpPr>
          <a:xfrm>
            <a:off x="1745162" y="3625988"/>
            <a:ext cx="354341" cy="353394"/>
            <a:chOff x="-46779100" y="3938500"/>
            <a:chExt cx="299325" cy="298525"/>
          </a:xfrm>
        </p:grpSpPr>
        <p:sp>
          <p:nvSpPr>
            <p:cNvPr id="7063" name="Google Shape;7063;p6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68"/>
          <p:cNvGrpSpPr/>
          <p:nvPr/>
        </p:nvGrpSpPr>
        <p:grpSpPr>
          <a:xfrm>
            <a:off x="3952900" y="2758855"/>
            <a:ext cx="355258" cy="355288"/>
            <a:chOff x="-44924250" y="3206000"/>
            <a:chExt cx="300100" cy="300125"/>
          </a:xfrm>
        </p:grpSpPr>
        <p:sp>
          <p:nvSpPr>
            <p:cNvPr id="7066" name="Google Shape;7066;p6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68"/>
          <p:cNvGrpSpPr/>
          <p:nvPr/>
        </p:nvGrpSpPr>
        <p:grpSpPr>
          <a:xfrm>
            <a:off x="1267386" y="1386849"/>
            <a:ext cx="355258" cy="355258"/>
            <a:chOff x="-50134375" y="3183175"/>
            <a:chExt cx="300100" cy="300100"/>
          </a:xfrm>
        </p:grpSpPr>
        <p:sp>
          <p:nvSpPr>
            <p:cNvPr id="7072" name="Google Shape;7072;p6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68"/>
          <p:cNvGrpSpPr/>
          <p:nvPr/>
        </p:nvGrpSpPr>
        <p:grpSpPr>
          <a:xfrm>
            <a:off x="1267386" y="1822251"/>
            <a:ext cx="355258" cy="355288"/>
            <a:chOff x="-50134375" y="3550975"/>
            <a:chExt cx="300100" cy="300125"/>
          </a:xfrm>
        </p:grpSpPr>
        <p:sp>
          <p:nvSpPr>
            <p:cNvPr id="7083" name="Google Shape;7083;p6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68"/>
          <p:cNvGrpSpPr/>
          <p:nvPr/>
        </p:nvGrpSpPr>
        <p:grpSpPr>
          <a:xfrm>
            <a:off x="1267386" y="2259783"/>
            <a:ext cx="355258" cy="355051"/>
            <a:chOff x="-50134375" y="3920575"/>
            <a:chExt cx="300100" cy="299925"/>
          </a:xfrm>
        </p:grpSpPr>
        <p:sp>
          <p:nvSpPr>
            <p:cNvPr id="7086" name="Google Shape;7086;p6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68"/>
          <p:cNvGrpSpPr/>
          <p:nvPr/>
        </p:nvGrpSpPr>
        <p:grpSpPr>
          <a:xfrm>
            <a:off x="3478110" y="1407358"/>
            <a:ext cx="357123" cy="355258"/>
            <a:chOff x="-48262200" y="3200500"/>
            <a:chExt cx="301675" cy="300100"/>
          </a:xfrm>
        </p:grpSpPr>
        <p:sp>
          <p:nvSpPr>
            <p:cNvPr id="7090" name="Google Shape;7090;p6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68"/>
          <p:cNvGrpSpPr/>
          <p:nvPr/>
        </p:nvGrpSpPr>
        <p:grpSpPr>
          <a:xfrm>
            <a:off x="3507483" y="1844447"/>
            <a:ext cx="298377" cy="354519"/>
            <a:chOff x="-48233050" y="3569725"/>
            <a:chExt cx="252050" cy="299475"/>
          </a:xfrm>
        </p:grpSpPr>
        <p:sp>
          <p:nvSpPr>
            <p:cNvPr id="7100" name="Google Shape;7100;p6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8"/>
          <p:cNvGrpSpPr/>
          <p:nvPr/>
        </p:nvGrpSpPr>
        <p:grpSpPr>
          <a:xfrm>
            <a:off x="3531248" y="2278191"/>
            <a:ext cx="250847" cy="358070"/>
            <a:chOff x="-48216525" y="3936125"/>
            <a:chExt cx="211900" cy="302475"/>
          </a:xfrm>
        </p:grpSpPr>
        <p:sp>
          <p:nvSpPr>
            <p:cNvPr id="7104" name="Google Shape;7104;p6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68"/>
          <p:cNvGrpSpPr/>
          <p:nvPr/>
        </p:nvGrpSpPr>
        <p:grpSpPr>
          <a:xfrm>
            <a:off x="2186966" y="2753261"/>
            <a:ext cx="355258" cy="355288"/>
            <a:chOff x="-46410500" y="3201275"/>
            <a:chExt cx="300100" cy="300125"/>
          </a:xfrm>
        </p:grpSpPr>
        <p:sp>
          <p:nvSpPr>
            <p:cNvPr id="7109" name="Google Shape;7109;p6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68"/>
          <p:cNvGrpSpPr/>
          <p:nvPr/>
        </p:nvGrpSpPr>
        <p:grpSpPr>
          <a:xfrm>
            <a:off x="2186966" y="3188692"/>
            <a:ext cx="355258" cy="356205"/>
            <a:chOff x="-46409700" y="3569100"/>
            <a:chExt cx="300100" cy="300900"/>
          </a:xfrm>
        </p:grpSpPr>
        <p:sp>
          <p:nvSpPr>
            <p:cNvPr id="7115" name="Google Shape;7115;p6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68"/>
          <p:cNvGrpSpPr/>
          <p:nvPr/>
        </p:nvGrpSpPr>
        <p:grpSpPr>
          <a:xfrm>
            <a:off x="2174847" y="3624124"/>
            <a:ext cx="379497" cy="358070"/>
            <a:chOff x="-46422300" y="3936925"/>
            <a:chExt cx="320575" cy="302475"/>
          </a:xfrm>
        </p:grpSpPr>
        <p:sp>
          <p:nvSpPr>
            <p:cNvPr id="7121" name="Google Shape;7121;p6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68"/>
          <p:cNvGrpSpPr/>
          <p:nvPr/>
        </p:nvGrpSpPr>
        <p:grpSpPr>
          <a:xfrm>
            <a:off x="3952426" y="3178452"/>
            <a:ext cx="356205" cy="355258"/>
            <a:chOff x="-44914800" y="3560450"/>
            <a:chExt cx="300900" cy="300100"/>
          </a:xfrm>
        </p:grpSpPr>
        <p:sp>
          <p:nvSpPr>
            <p:cNvPr id="7124" name="Google Shape;7124;p6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68"/>
          <p:cNvGrpSpPr/>
          <p:nvPr/>
        </p:nvGrpSpPr>
        <p:grpSpPr>
          <a:xfrm>
            <a:off x="1707478" y="1387086"/>
            <a:ext cx="354311" cy="354104"/>
            <a:chOff x="-49764975" y="3183375"/>
            <a:chExt cx="299300" cy="299125"/>
          </a:xfrm>
        </p:grpSpPr>
        <p:sp>
          <p:nvSpPr>
            <p:cNvPr id="7130" name="Google Shape;7130;p6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68"/>
          <p:cNvGrpSpPr/>
          <p:nvPr/>
        </p:nvGrpSpPr>
        <p:grpSpPr>
          <a:xfrm>
            <a:off x="1707478" y="1822547"/>
            <a:ext cx="354311" cy="355909"/>
            <a:chOff x="-49764975" y="3551225"/>
            <a:chExt cx="299300" cy="300650"/>
          </a:xfrm>
        </p:grpSpPr>
        <p:sp>
          <p:nvSpPr>
            <p:cNvPr id="7140" name="Google Shape;7140;p6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8"/>
          <p:cNvGrpSpPr/>
          <p:nvPr/>
        </p:nvGrpSpPr>
        <p:grpSpPr>
          <a:xfrm>
            <a:off x="1705140" y="2259310"/>
            <a:ext cx="358987" cy="355525"/>
            <a:chOff x="-49766550" y="3920175"/>
            <a:chExt cx="303250" cy="300325"/>
          </a:xfrm>
        </p:grpSpPr>
        <p:sp>
          <p:nvSpPr>
            <p:cNvPr id="7152" name="Google Shape;7152;p6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8"/>
          <p:cNvGrpSpPr/>
          <p:nvPr/>
        </p:nvGrpSpPr>
        <p:grpSpPr>
          <a:xfrm>
            <a:off x="3920671" y="1407358"/>
            <a:ext cx="357123" cy="354341"/>
            <a:chOff x="-47892800" y="3200500"/>
            <a:chExt cx="301675" cy="299325"/>
          </a:xfrm>
        </p:grpSpPr>
        <p:sp>
          <p:nvSpPr>
            <p:cNvPr id="7157" name="Google Shape;7157;p6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68"/>
          <p:cNvGrpSpPr/>
          <p:nvPr/>
        </p:nvGrpSpPr>
        <p:grpSpPr>
          <a:xfrm>
            <a:off x="3984537" y="1843707"/>
            <a:ext cx="229391" cy="355258"/>
            <a:chOff x="-47839250" y="3569100"/>
            <a:chExt cx="193775" cy="300100"/>
          </a:xfrm>
        </p:grpSpPr>
        <p:sp>
          <p:nvSpPr>
            <p:cNvPr id="7164" name="Google Shape;7164;p6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68"/>
          <p:cNvGrpSpPr/>
          <p:nvPr/>
        </p:nvGrpSpPr>
        <p:grpSpPr>
          <a:xfrm>
            <a:off x="3921603" y="2280056"/>
            <a:ext cx="355258" cy="356205"/>
            <a:chOff x="-47892800" y="3937700"/>
            <a:chExt cx="300100" cy="300900"/>
          </a:xfrm>
        </p:grpSpPr>
        <p:sp>
          <p:nvSpPr>
            <p:cNvPr id="7171" name="Google Shape;7171;p6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8"/>
          <p:cNvGrpSpPr/>
          <p:nvPr/>
        </p:nvGrpSpPr>
        <p:grpSpPr>
          <a:xfrm>
            <a:off x="2626898" y="2773770"/>
            <a:ext cx="355258" cy="311458"/>
            <a:chOff x="-46042675" y="3218600"/>
            <a:chExt cx="300100" cy="263100"/>
          </a:xfrm>
        </p:grpSpPr>
        <p:sp>
          <p:nvSpPr>
            <p:cNvPr id="7180" name="Google Shape;7180;p6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8"/>
          <p:cNvGrpSpPr/>
          <p:nvPr/>
        </p:nvGrpSpPr>
        <p:grpSpPr>
          <a:xfrm>
            <a:off x="2626898" y="3188219"/>
            <a:ext cx="355258" cy="323118"/>
            <a:chOff x="-46042675" y="3568700"/>
            <a:chExt cx="300100" cy="272950"/>
          </a:xfrm>
        </p:grpSpPr>
        <p:sp>
          <p:nvSpPr>
            <p:cNvPr id="7187" name="Google Shape;7187;p6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68"/>
          <p:cNvGrpSpPr/>
          <p:nvPr/>
        </p:nvGrpSpPr>
        <p:grpSpPr>
          <a:xfrm>
            <a:off x="2668849" y="3625189"/>
            <a:ext cx="271357" cy="356057"/>
            <a:chOff x="-46007225" y="3937825"/>
            <a:chExt cx="229225" cy="300775"/>
          </a:xfrm>
        </p:grpSpPr>
        <p:sp>
          <p:nvSpPr>
            <p:cNvPr id="7192" name="Google Shape;7192;p6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8"/>
          <p:cNvGrpSpPr/>
          <p:nvPr/>
        </p:nvGrpSpPr>
        <p:grpSpPr>
          <a:xfrm>
            <a:off x="3974341" y="3615275"/>
            <a:ext cx="312375" cy="357596"/>
            <a:chOff x="-44895900" y="3929450"/>
            <a:chExt cx="263875" cy="302075"/>
          </a:xfrm>
        </p:grpSpPr>
        <p:sp>
          <p:nvSpPr>
            <p:cNvPr id="7203" name="Google Shape;7203;p6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68"/>
          <p:cNvGrpSpPr/>
          <p:nvPr/>
        </p:nvGrpSpPr>
        <p:grpSpPr>
          <a:xfrm>
            <a:off x="2148160" y="1398036"/>
            <a:ext cx="356205" cy="332885"/>
            <a:chOff x="-49397175" y="3192625"/>
            <a:chExt cx="300900" cy="281200"/>
          </a:xfrm>
        </p:grpSpPr>
        <p:sp>
          <p:nvSpPr>
            <p:cNvPr id="7210" name="Google Shape;7210;p6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8"/>
          <p:cNvGrpSpPr/>
          <p:nvPr/>
        </p:nvGrpSpPr>
        <p:grpSpPr>
          <a:xfrm>
            <a:off x="2174263" y="1822251"/>
            <a:ext cx="304000" cy="356205"/>
            <a:chOff x="-49375900" y="3550975"/>
            <a:chExt cx="256800" cy="300900"/>
          </a:xfrm>
        </p:grpSpPr>
        <p:sp>
          <p:nvSpPr>
            <p:cNvPr id="7218" name="Google Shape;7218;p6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8"/>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8"/>
          <p:cNvGrpSpPr/>
          <p:nvPr/>
        </p:nvGrpSpPr>
        <p:grpSpPr>
          <a:xfrm>
            <a:off x="2169616" y="2259546"/>
            <a:ext cx="313293" cy="356205"/>
            <a:chOff x="-49378250" y="3920375"/>
            <a:chExt cx="264650" cy="300900"/>
          </a:xfrm>
        </p:grpSpPr>
        <p:sp>
          <p:nvSpPr>
            <p:cNvPr id="7230" name="Google Shape;7230;p6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68"/>
          <p:cNvGrpSpPr/>
          <p:nvPr/>
        </p:nvGrpSpPr>
        <p:grpSpPr>
          <a:xfrm>
            <a:off x="888604" y="2752344"/>
            <a:ext cx="312375" cy="357123"/>
            <a:chOff x="-47505300" y="3200500"/>
            <a:chExt cx="263875" cy="301675"/>
          </a:xfrm>
        </p:grpSpPr>
        <p:sp>
          <p:nvSpPr>
            <p:cNvPr id="7238" name="Google Shape;7238;p6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8"/>
          <p:cNvGrpSpPr/>
          <p:nvPr/>
        </p:nvGrpSpPr>
        <p:grpSpPr>
          <a:xfrm>
            <a:off x="866704" y="3188692"/>
            <a:ext cx="356176" cy="355051"/>
            <a:chOff x="-47524975" y="3569100"/>
            <a:chExt cx="300875" cy="299925"/>
          </a:xfrm>
        </p:grpSpPr>
        <p:sp>
          <p:nvSpPr>
            <p:cNvPr id="7252" name="Google Shape;7252;p6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68"/>
          <p:cNvGrpSpPr/>
          <p:nvPr/>
        </p:nvGrpSpPr>
        <p:grpSpPr>
          <a:xfrm>
            <a:off x="867162" y="3667954"/>
            <a:ext cx="355258" cy="270410"/>
            <a:chOff x="-47523400" y="3973950"/>
            <a:chExt cx="300100" cy="228425"/>
          </a:xfrm>
        </p:grpSpPr>
        <p:sp>
          <p:nvSpPr>
            <p:cNvPr id="7258" name="Google Shape;7258;p6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68"/>
          <p:cNvGrpSpPr/>
          <p:nvPr/>
        </p:nvGrpSpPr>
        <p:grpSpPr>
          <a:xfrm>
            <a:off x="3072283" y="2750953"/>
            <a:ext cx="354341" cy="357596"/>
            <a:chOff x="-45673275" y="3199325"/>
            <a:chExt cx="299325" cy="302075"/>
          </a:xfrm>
        </p:grpSpPr>
        <p:sp>
          <p:nvSpPr>
            <p:cNvPr id="7264" name="Google Shape;7264;p6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68"/>
          <p:cNvGrpSpPr/>
          <p:nvPr/>
        </p:nvGrpSpPr>
        <p:grpSpPr>
          <a:xfrm>
            <a:off x="3071351" y="3209202"/>
            <a:ext cx="356205" cy="314240"/>
            <a:chOff x="-45674075" y="3586425"/>
            <a:chExt cx="300900" cy="265450"/>
          </a:xfrm>
        </p:grpSpPr>
        <p:sp>
          <p:nvSpPr>
            <p:cNvPr id="7268" name="Google Shape;7268;p6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8"/>
          <p:cNvGrpSpPr/>
          <p:nvPr/>
        </p:nvGrpSpPr>
        <p:grpSpPr>
          <a:xfrm>
            <a:off x="3072283" y="3625041"/>
            <a:ext cx="354341" cy="356205"/>
            <a:chOff x="-45673275" y="3937700"/>
            <a:chExt cx="299325" cy="300900"/>
          </a:xfrm>
        </p:grpSpPr>
        <p:sp>
          <p:nvSpPr>
            <p:cNvPr id="7271" name="Google Shape;7271;p6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68"/>
          <p:cNvGrpSpPr/>
          <p:nvPr/>
        </p:nvGrpSpPr>
        <p:grpSpPr>
          <a:xfrm>
            <a:off x="2186449" y="4117825"/>
            <a:ext cx="356205" cy="356205"/>
            <a:chOff x="-44512325" y="3176075"/>
            <a:chExt cx="300900" cy="300900"/>
          </a:xfrm>
        </p:grpSpPr>
        <p:sp>
          <p:nvSpPr>
            <p:cNvPr id="7278" name="Google Shape;7278;p6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8"/>
          <p:cNvGrpSpPr/>
          <p:nvPr/>
        </p:nvGrpSpPr>
        <p:grpSpPr>
          <a:xfrm>
            <a:off x="2589789" y="1386849"/>
            <a:ext cx="354341" cy="354341"/>
            <a:chOff x="-49027775" y="3183175"/>
            <a:chExt cx="299325" cy="299325"/>
          </a:xfrm>
        </p:grpSpPr>
        <p:sp>
          <p:nvSpPr>
            <p:cNvPr id="7282" name="Google Shape;7282;p6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68"/>
          <p:cNvGrpSpPr/>
          <p:nvPr/>
        </p:nvGrpSpPr>
        <p:grpSpPr>
          <a:xfrm>
            <a:off x="2589330" y="1822251"/>
            <a:ext cx="355258" cy="357152"/>
            <a:chOff x="-49027775" y="3550975"/>
            <a:chExt cx="300100" cy="301700"/>
          </a:xfrm>
        </p:grpSpPr>
        <p:sp>
          <p:nvSpPr>
            <p:cNvPr id="7287" name="Google Shape;7287;p6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8"/>
          <p:cNvGrpSpPr/>
          <p:nvPr/>
        </p:nvGrpSpPr>
        <p:grpSpPr>
          <a:xfrm>
            <a:off x="2587406" y="2259310"/>
            <a:ext cx="359106" cy="355525"/>
            <a:chOff x="-49031025" y="3920175"/>
            <a:chExt cx="303350" cy="300325"/>
          </a:xfrm>
        </p:grpSpPr>
        <p:sp>
          <p:nvSpPr>
            <p:cNvPr id="7298" name="Google Shape;7298;p6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8"/>
          <p:cNvGrpSpPr/>
          <p:nvPr/>
        </p:nvGrpSpPr>
        <p:grpSpPr>
          <a:xfrm>
            <a:off x="1303511" y="2752344"/>
            <a:ext cx="356176" cy="354341"/>
            <a:chOff x="-47155575" y="3200500"/>
            <a:chExt cx="300875" cy="299325"/>
          </a:xfrm>
        </p:grpSpPr>
        <p:sp>
          <p:nvSpPr>
            <p:cNvPr id="7305" name="Google Shape;7305;p6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8"/>
          <p:cNvGrpSpPr/>
          <p:nvPr/>
        </p:nvGrpSpPr>
        <p:grpSpPr>
          <a:xfrm>
            <a:off x="1303970" y="3188692"/>
            <a:ext cx="355258" cy="355258"/>
            <a:chOff x="-47154800" y="3569100"/>
            <a:chExt cx="300100" cy="300100"/>
          </a:xfrm>
        </p:grpSpPr>
        <p:sp>
          <p:nvSpPr>
            <p:cNvPr id="7312" name="Google Shape;7312;p6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8"/>
          <p:cNvGrpSpPr/>
          <p:nvPr/>
        </p:nvGrpSpPr>
        <p:grpSpPr>
          <a:xfrm>
            <a:off x="1304443" y="3626905"/>
            <a:ext cx="354311" cy="353423"/>
            <a:chOff x="-47154000" y="3939275"/>
            <a:chExt cx="299300" cy="298550"/>
          </a:xfrm>
        </p:grpSpPr>
        <p:sp>
          <p:nvSpPr>
            <p:cNvPr id="7319" name="Google Shape;7319;p6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8"/>
          <p:cNvGrpSpPr/>
          <p:nvPr/>
        </p:nvGrpSpPr>
        <p:grpSpPr>
          <a:xfrm>
            <a:off x="3529733" y="2752344"/>
            <a:ext cx="312375" cy="354341"/>
            <a:chOff x="-45286550" y="3200500"/>
            <a:chExt cx="263875" cy="299325"/>
          </a:xfrm>
        </p:grpSpPr>
        <p:sp>
          <p:nvSpPr>
            <p:cNvPr id="7324" name="Google Shape;7324;p6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8"/>
          <p:cNvGrpSpPr/>
          <p:nvPr/>
        </p:nvGrpSpPr>
        <p:grpSpPr>
          <a:xfrm>
            <a:off x="3529733" y="3189639"/>
            <a:ext cx="312375" cy="354311"/>
            <a:chOff x="-45286550" y="3569900"/>
            <a:chExt cx="263875" cy="299300"/>
          </a:xfrm>
        </p:grpSpPr>
        <p:sp>
          <p:nvSpPr>
            <p:cNvPr id="7328" name="Google Shape;7328;p6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68"/>
          <p:cNvGrpSpPr/>
          <p:nvPr/>
        </p:nvGrpSpPr>
        <p:grpSpPr>
          <a:xfrm>
            <a:off x="3540920" y="3625988"/>
            <a:ext cx="290001" cy="355258"/>
            <a:chOff x="-45277900" y="3938500"/>
            <a:chExt cx="244975" cy="300100"/>
          </a:xfrm>
        </p:grpSpPr>
        <p:sp>
          <p:nvSpPr>
            <p:cNvPr id="7335" name="Google Shape;7335;p6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8"/>
          <p:cNvGrpSpPr/>
          <p:nvPr/>
        </p:nvGrpSpPr>
        <p:grpSpPr>
          <a:xfrm>
            <a:off x="2626869" y="4095090"/>
            <a:ext cx="355258" cy="355258"/>
            <a:chOff x="-44502875" y="3576975"/>
            <a:chExt cx="300100" cy="300100"/>
          </a:xfrm>
        </p:grpSpPr>
        <p:sp>
          <p:nvSpPr>
            <p:cNvPr id="7340" name="Google Shape;7340;p6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68"/>
          <p:cNvGrpSpPr/>
          <p:nvPr/>
        </p:nvGrpSpPr>
        <p:grpSpPr>
          <a:xfrm>
            <a:off x="4835456" y="1828361"/>
            <a:ext cx="356196" cy="354670"/>
            <a:chOff x="-13946200" y="3647075"/>
            <a:chExt cx="353650" cy="352100"/>
          </a:xfrm>
        </p:grpSpPr>
        <p:sp>
          <p:nvSpPr>
            <p:cNvPr id="7344" name="Google Shape;7344;p68"/>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8"/>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8"/>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8"/>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8"/>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8"/>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8"/>
          <p:cNvGrpSpPr/>
          <p:nvPr/>
        </p:nvGrpSpPr>
        <p:grpSpPr>
          <a:xfrm>
            <a:off x="6618849" y="1387844"/>
            <a:ext cx="357002" cy="354267"/>
            <a:chOff x="-12163025" y="3214275"/>
            <a:chExt cx="354450" cy="351700"/>
          </a:xfrm>
        </p:grpSpPr>
        <p:sp>
          <p:nvSpPr>
            <p:cNvPr id="7351" name="Google Shape;7351;p68"/>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8"/>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8"/>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8"/>
          <p:cNvGrpSpPr/>
          <p:nvPr/>
        </p:nvGrpSpPr>
        <p:grpSpPr>
          <a:xfrm>
            <a:off x="6619629" y="1827581"/>
            <a:ext cx="355441" cy="356232"/>
            <a:chOff x="-12160675" y="3647875"/>
            <a:chExt cx="352900" cy="353650"/>
          </a:xfrm>
        </p:grpSpPr>
        <p:sp>
          <p:nvSpPr>
            <p:cNvPr id="7355" name="Google Shape;7355;p68"/>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8"/>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8"/>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8"/>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8"/>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8"/>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68"/>
          <p:cNvGrpSpPr/>
          <p:nvPr/>
        </p:nvGrpSpPr>
        <p:grpSpPr>
          <a:xfrm>
            <a:off x="6630345" y="2272036"/>
            <a:ext cx="354635" cy="356232"/>
            <a:chOff x="-12160675" y="4081850"/>
            <a:chExt cx="352100" cy="353650"/>
          </a:xfrm>
        </p:grpSpPr>
        <p:sp>
          <p:nvSpPr>
            <p:cNvPr id="7363" name="Google Shape;7363;p68"/>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8"/>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8"/>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8"/>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8"/>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8"/>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68"/>
          <p:cNvGrpSpPr/>
          <p:nvPr/>
        </p:nvGrpSpPr>
        <p:grpSpPr>
          <a:xfrm>
            <a:off x="4835311" y="2746480"/>
            <a:ext cx="355416" cy="355652"/>
            <a:chOff x="-10391650" y="3180600"/>
            <a:chExt cx="352875" cy="353075"/>
          </a:xfrm>
        </p:grpSpPr>
        <p:sp>
          <p:nvSpPr>
            <p:cNvPr id="7370" name="Google Shape;7370;p68"/>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8"/>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8"/>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8"/>
          <p:cNvGrpSpPr/>
          <p:nvPr/>
        </p:nvGrpSpPr>
        <p:grpSpPr>
          <a:xfrm>
            <a:off x="4835310" y="3223278"/>
            <a:ext cx="354635" cy="353890"/>
            <a:chOff x="-10390875" y="3616350"/>
            <a:chExt cx="352100" cy="351325"/>
          </a:xfrm>
        </p:grpSpPr>
        <p:sp>
          <p:nvSpPr>
            <p:cNvPr id="7377" name="Google Shape;7377;p68"/>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8"/>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8"/>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68"/>
          <p:cNvGrpSpPr/>
          <p:nvPr/>
        </p:nvGrpSpPr>
        <p:grpSpPr>
          <a:xfrm>
            <a:off x="7502285" y="2747943"/>
            <a:ext cx="312585" cy="354670"/>
            <a:chOff x="-10370400" y="4049550"/>
            <a:chExt cx="310350" cy="352100"/>
          </a:xfrm>
        </p:grpSpPr>
        <p:sp>
          <p:nvSpPr>
            <p:cNvPr id="7381" name="Google Shape;7381;p68"/>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68"/>
          <p:cNvGrpSpPr/>
          <p:nvPr/>
        </p:nvGrpSpPr>
        <p:grpSpPr>
          <a:xfrm>
            <a:off x="6606541" y="2746884"/>
            <a:ext cx="379236" cy="354847"/>
            <a:chOff x="-8674650" y="3210975"/>
            <a:chExt cx="376525" cy="352275"/>
          </a:xfrm>
        </p:grpSpPr>
        <p:sp>
          <p:nvSpPr>
            <p:cNvPr id="7387" name="Google Shape;7387;p68"/>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8"/>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8"/>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68"/>
          <p:cNvGrpSpPr/>
          <p:nvPr/>
        </p:nvGrpSpPr>
        <p:grpSpPr>
          <a:xfrm>
            <a:off x="5278038" y="1828361"/>
            <a:ext cx="356221" cy="354670"/>
            <a:chOff x="-13512225" y="3647075"/>
            <a:chExt cx="353675" cy="352100"/>
          </a:xfrm>
        </p:grpSpPr>
        <p:sp>
          <p:nvSpPr>
            <p:cNvPr id="7394" name="Google Shape;7394;p68"/>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8"/>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8"/>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8"/>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8"/>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8"/>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8"/>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8"/>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8"/>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8"/>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8"/>
          <p:cNvGrpSpPr/>
          <p:nvPr/>
        </p:nvGrpSpPr>
        <p:grpSpPr>
          <a:xfrm>
            <a:off x="5288351" y="2272427"/>
            <a:ext cx="356221" cy="355451"/>
            <a:chOff x="-13512225" y="4080275"/>
            <a:chExt cx="353675" cy="352875"/>
          </a:xfrm>
        </p:grpSpPr>
        <p:sp>
          <p:nvSpPr>
            <p:cNvPr id="7405" name="Google Shape;7405;p68"/>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8"/>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8"/>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8"/>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8"/>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8"/>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8"/>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8"/>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8"/>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8"/>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8"/>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68"/>
          <p:cNvGrpSpPr/>
          <p:nvPr/>
        </p:nvGrpSpPr>
        <p:grpSpPr>
          <a:xfrm>
            <a:off x="7061431" y="1419788"/>
            <a:ext cx="356196" cy="290379"/>
            <a:chOff x="-11728250" y="3245400"/>
            <a:chExt cx="353650" cy="288275"/>
          </a:xfrm>
        </p:grpSpPr>
        <p:sp>
          <p:nvSpPr>
            <p:cNvPr id="7417" name="Google Shape;7417;p68"/>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8"/>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8"/>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8"/>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8"/>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8"/>
          <p:cNvGrpSpPr/>
          <p:nvPr/>
        </p:nvGrpSpPr>
        <p:grpSpPr>
          <a:xfrm>
            <a:off x="7093939" y="2272427"/>
            <a:ext cx="311804" cy="355451"/>
            <a:chOff x="-11703850" y="4081850"/>
            <a:chExt cx="309575" cy="352875"/>
          </a:xfrm>
        </p:grpSpPr>
        <p:sp>
          <p:nvSpPr>
            <p:cNvPr id="7423" name="Google Shape;7423;p68"/>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8"/>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8"/>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8"/>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8"/>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8"/>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8"/>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8"/>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68"/>
          <p:cNvGrpSpPr/>
          <p:nvPr/>
        </p:nvGrpSpPr>
        <p:grpSpPr>
          <a:xfrm>
            <a:off x="5282595" y="2746580"/>
            <a:ext cx="357002" cy="355451"/>
            <a:chOff x="-9958475" y="3180025"/>
            <a:chExt cx="354450" cy="352875"/>
          </a:xfrm>
        </p:grpSpPr>
        <p:sp>
          <p:nvSpPr>
            <p:cNvPr id="7432" name="Google Shape;7432;p68"/>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8"/>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8"/>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8"/>
          <p:cNvGrpSpPr/>
          <p:nvPr/>
        </p:nvGrpSpPr>
        <p:grpSpPr>
          <a:xfrm>
            <a:off x="5291722" y="3222561"/>
            <a:ext cx="337966" cy="355325"/>
            <a:chOff x="-9949025" y="3615575"/>
            <a:chExt cx="335550" cy="352750"/>
          </a:xfrm>
        </p:grpSpPr>
        <p:sp>
          <p:nvSpPr>
            <p:cNvPr id="7436" name="Google Shape;7436;p68"/>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8"/>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8"/>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8"/>
          <p:cNvGrpSpPr/>
          <p:nvPr/>
        </p:nvGrpSpPr>
        <p:grpSpPr>
          <a:xfrm>
            <a:off x="7926568" y="2746067"/>
            <a:ext cx="360175" cy="358423"/>
            <a:chOff x="-9961625" y="4048175"/>
            <a:chExt cx="357600" cy="355825"/>
          </a:xfrm>
        </p:grpSpPr>
        <p:sp>
          <p:nvSpPr>
            <p:cNvPr id="7440" name="Google Shape;7440;p68"/>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8"/>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8"/>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8"/>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8"/>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8"/>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8"/>
          <p:cNvGrpSpPr/>
          <p:nvPr/>
        </p:nvGrpSpPr>
        <p:grpSpPr>
          <a:xfrm>
            <a:off x="6613289" y="3221579"/>
            <a:ext cx="364959" cy="357289"/>
            <a:chOff x="-8680950" y="3624225"/>
            <a:chExt cx="362350" cy="354700"/>
          </a:xfrm>
        </p:grpSpPr>
        <p:sp>
          <p:nvSpPr>
            <p:cNvPr id="7447" name="Google Shape;7447;p68"/>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8"/>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8"/>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8"/>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8"/>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8"/>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8"/>
          <p:cNvGrpSpPr/>
          <p:nvPr/>
        </p:nvGrpSpPr>
        <p:grpSpPr>
          <a:xfrm>
            <a:off x="5749533" y="1387239"/>
            <a:ext cx="313365" cy="355476"/>
            <a:chOff x="-13056975" y="3212300"/>
            <a:chExt cx="311125" cy="352900"/>
          </a:xfrm>
        </p:grpSpPr>
        <p:sp>
          <p:nvSpPr>
            <p:cNvPr id="7454" name="Google Shape;7454;p68"/>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8"/>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8"/>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8"/>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8"/>
          <p:cNvGrpSpPr/>
          <p:nvPr/>
        </p:nvGrpSpPr>
        <p:grpSpPr>
          <a:xfrm>
            <a:off x="5726921" y="1828034"/>
            <a:ext cx="358588" cy="355325"/>
            <a:chOff x="-13077450" y="3647075"/>
            <a:chExt cx="356025" cy="352750"/>
          </a:xfrm>
        </p:grpSpPr>
        <p:sp>
          <p:nvSpPr>
            <p:cNvPr id="7459" name="Google Shape;7459;p68"/>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8"/>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8"/>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68"/>
          <p:cNvGrpSpPr/>
          <p:nvPr/>
        </p:nvGrpSpPr>
        <p:grpSpPr>
          <a:xfrm>
            <a:off x="5738027" y="2271633"/>
            <a:ext cx="357002" cy="357037"/>
            <a:chOff x="-13079025" y="4079475"/>
            <a:chExt cx="354450" cy="354450"/>
          </a:xfrm>
        </p:grpSpPr>
        <p:sp>
          <p:nvSpPr>
            <p:cNvPr id="7463" name="Google Shape;7463;p68"/>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8"/>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8"/>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8"/>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68"/>
          <p:cNvGrpSpPr/>
          <p:nvPr/>
        </p:nvGrpSpPr>
        <p:grpSpPr>
          <a:xfrm>
            <a:off x="7511094" y="1387642"/>
            <a:ext cx="356221" cy="354670"/>
            <a:chOff x="-11292700" y="3213875"/>
            <a:chExt cx="353675" cy="352100"/>
          </a:xfrm>
        </p:grpSpPr>
        <p:sp>
          <p:nvSpPr>
            <p:cNvPr id="7468" name="Google Shape;7468;p68"/>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8"/>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8"/>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8"/>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8"/>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8"/>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8"/>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8"/>
          <p:cNvGrpSpPr/>
          <p:nvPr/>
        </p:nvGrpSpPr>
        <p:grpSpPr>
          <a:xfrm>
            <a:off x="7505152" y="1827581"/>
            <a:ext cx="368106" cy="356232"/>
            <a:chOff x="-11299000" y="3647875"/>
            <a:chExt cx="365475" cy="353650"/>
          </a:xfrm>
        </p:grpSpPr>
        <p:sp>
          <p:nvSpPr>
            <p:cNvPr id="7476" name="Google Shape;7476;p68"/>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8"/>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8"/>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8"/>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8"/>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8"/>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8"/>
          <p:cNvGrpSpPr/>
          <p:nvPr/>
        </p:nvGrpSpPr>
        <p:grpSpPr>
          <a:xfrm>
            <a:off x="7520614" y="2283532"/>
            <a:ext cx="357808" cy="333240"/>
            <a:chOff x="-11295075" y="4092875"/>
            <a:chExt cx="355250" cy="330825"/>
          </a:xfrm>
        </p:grpSpPr>
        <p:sp>
          <p:nvSpPr>
            <p:cNvPr id="7483" name="Google Shape;7483;p68"/>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8"/>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8"/>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8"/>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8"/>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68"/>
          <p:cNvGrpSpPr/>
          <p:nvPr/>
        </p:nvGrpSpPr>
        <p:grpSpPr>
          <a:xfrm>
            <a:off x="5746214" y="2746580"/>
            <a:ext cx="312585" cy="355451"/>
            <a:chOff x="-9500075" y="3180800"/>
            <a:chExt cx="310350" cy="352875"/>
          </a:xfrm>
        </p:grpSpPr>
        <p:sp>
          <p:nvSpPr>
            <p:cNvPr id="7489" name="Google Shape;7489;p68"/>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8"/>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8"/>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8"/>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8"/>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8"/>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8"/>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8"/>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8"/>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68"/>
          <p:cNvGrpSpPr/>
          <p:nvPr/>
        </p:nvGrpSpPr>
        <p:grpSpPr>
          <a:xfrm>
            <a:off x="5724005" y="3222095"/>
            <a:ext cx="356221" cy="356257"/>
            <a:chOff x="-9523700" y="3614000"/>
            <a:chExt cx="353675" cy="353675"/>
          </a:xfrm>
        </p:grpSpPr>
        <p:sp>
          <p:nvSpPr>
            <p:cNvPr id="7499" name="Google Shape;7499;p68"/>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8"/>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8"/>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8"/>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8"/>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8"/>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8"/>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8"/>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8"/>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8"/>
          <p:cNvGrpSpPr/>
          <p:nvPr/>
        </p:nvGrpSpPr>
        <p:grpSpPr>
          <a:xfrm>
            <a:off x="7508956" y="3244737"/>
            <a:ext cx="356221" cy="354670"/>
            <a:chOff x="-9523700" y="4049550"/>
            <a:chExt cx="353675" cy="352100"/>
          </a:xfrm>
        </p:grpSpPr>
        <p:sp>
          <p:nvSpPr>
            <p:cNvPr id="7509" name="Google Shape;7509;p68"/>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8"/>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8"/>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8"/>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8"/>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8"/>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8"/>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8"/>
          <p:cNvGrpSpPr/>
          <p:nvPr/>
        </p:nvGrpSpPr>
        <p:grpSpPr>
          <a:xfrm>
            <a:off x="7065071" y="3244710"/>
            <a:ext cx="357002" cy="311029"/>
            <a:chOff x="-8209150" y="3659675"/>
            <a:chExt cx="354450" cy="308775"/>
          </a:xfrm>
        </p:grpSpPr>
        <p:sp>
          <p:nvSpPr>
            <p:cNvPr id="7517" name="Google Shape;7517;p68"/>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8"/>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8"/>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8"/>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8"/>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8"/>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8"/>
          <p:cNvGrpSpPr/>
          <p:nvPr/>
        </p:nvGrpSpPr>
        <p:grpSpPr>
          <a:xfrm>
            <a:off x="6178632" y="2273623"/>
            <a:ext cx="356221" cy="353059"/>
            <a:chOff x="-12643475" y="4081850"/>
            <a:chExt cx="353675" cy="350500"/>
          </a:xfrm>
        </p:grpSpPr>
        <p:sp>
          <p:nvSpPr>
            <p:cNvPr id="7524" name="Google Shape;7524;p68"/>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8"/>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8"/>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8"/>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8" name="Google Shape;7528;p68"/>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9" name="Google Shape;7529;p68"/>
          <p:cNvGrpSpPr/>
          <p:nvPr/>
        </p:nvGrpSpPr>
        <p:grpSpPr>
          <a:xfrm>
            <a:off x="7961232" y="2283532"/>
            <a:ext cx="356221" cy="333240"/>
            <a:chOff x="-10858725" y="4092875"/>
            <a:chExt cx="353675" cy="330825"/>
          </a:xfrm>
        </p:grpSpPr>
        <p:sp>
          <p:nvSpPr>
            <p:cNvPr id="7530" name="Google Shape;7530;p68"/>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8"/>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8"/>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8"/>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8"/>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8"/>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8"/>
          <p:cNvGrpSpPr/>
          <p:nvPr/>
        </p:nvGrpSpPr>
        <p:grpSpPr>
          <a:xfrm>
            <a:off x="6219755" y="3222498"/>
            <a:ext cx="252278" cy="355451"/>
            <a:chOff x="-9039300" y="3614000"/>
            <a:chExt cx="250475" cy="352875"/>
          </a:xfrm>
        </p:grpSpPr>
        <p:sp>
          <p:nvSpPr>
            <p:cNvPr id="7537" name="Google Shape;7537;p68"/>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8"/>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68"/>
          <p:cNvGrpSpPr/>
          <p:nvPr/>
        </p:nvGrpSpPr>
        <p:grpSpPr>
          <a:xfrm>
            <a:off x="7951721" y="3244737"/>
            <a:ext cx="354635" cy="354670"/>
            <a:chOff x="-9088150" y="4049550"/>
            <a:chExt cx="352100" cy="352100"/>
          </a:xfrm>
        </p:grpSpPr>
        <p:sp>
          <p:nvSpPr>
            <p:cNvPr id="7540" name="Google Shape;7540;p68"/>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8"/>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8"/>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8"/>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8"/>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8"/>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8"/>
          <p:cNvGrpSpPr/>
          <p:nvPr/>
        </p:nvGrpSpPr>
        <p:grpSpPr>
          <a:xfrm>
            <a:off x="7086085" y="2746970"/>
            <a:ext cx="315757" cy="354670"/>
            <a:chOff x="-8191825" y="3174500"/>
            <a:chExt cx="313500" cy="352100"/>
          </a:xfrm>
        </p:grpSpPr>
        <p:sp>
          <p:nvSpPr>
            <p:cNvPr id="7547" name="Google Shape;7547;p68"/>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8"/>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8"/>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68"/>
          <p:cNvGrpSpPr/>
          <p:nvPr/>
        </p:nvGrpSpPr>
        <p:grpSpPr>
          <a:xfrm>
            <a:off x="4835443" y="1387491"/>
            <a:ext cx="356221" cy="354973"/>
            <a:chOff x="-13947000" y="3212800"/>
            <a:chExt cx="353675" cy="352400"/>
          </a:xfrm>
        </p:grpSpPr>
        <p:sp>
          <p:nvSpPr>
            <p:cNvPr id="7551" name="Google Shape;7551;p68"/>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8"/>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68"/>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68"/>
          <p:cNvGrpSpPr/>
          <p:nvPr/>
        </p:nvGrpSpPr>
        <p:grpSpPr>
          <a:xfrm>
            <a:off x="5278038" y="1386849"/>
            <a:ext cx="356221" cy="356257"/>
            <a:chOff x="-13512225" y="3211525"/>
            <a:chExt cx="353675" cy="353675"/>
          </a:xfrm>
        </p:grpSpPr>
        <p:sp>
          <p:nvSpPr>
            <p:cNvPr id="7555" name="Google Shape;7555;p68"/>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8"/>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8"/>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8"/>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8"/>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68"/>
          <p:cNvGrpSpPr/>
          <p:nvPr/>
        </p:nvGrpSpPr>
        <p:grpSpPr>
          <a:xfrm>
            <a:off x="6168320" y="1387239"/>
            <a:ext cx="356221" cy="355476"/>
            <a:chOff x="-12643475" y="3212300"/>
            <a:chExt cx="353675" cy="352900"/>
          </a:xfrm>
        </p:grpSpPr>
        <p:sp>
          <p:nvSpPr>
            <p:cNvPr id="7561" name="Google Shape;7561;p68"/>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8"/>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8"/>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8"/>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8"/>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8"/>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8"/>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8"/>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8"/>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8"/>
          <p:cNvGrpSpPr/>
          <p:nvPr/>
        </p:nvGrpSpPr>
        <p:grpSpPr>
          <a:xfrm>
            <a:off x="6168320" y="1839013"/>
            <a:ext cx="356221" cy="333366"/>
            <a:chOff x="-12643475" y="3657325"/>
            <a:chExt cx="353675" cy="330950"/>
          </a:xfrm>
        </p:grpSpPr>
        <p:sp>
          <p:nvSpPr>
            <p:cNvPr id="7571" name="Google Shape;7571;p68"/>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8"/>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8"/>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8"/>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8"/>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8"/>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8"/>
          <p:cNvGrpSpPr/>
          <p:nvPr/>
        </p:nvGrpSpPr>
        <p:grpSpPr>
          <a:xfrm>
            <a:off x="7951322" y="1387642"/>
            <a:ext cx="355416" cy="354670"/>
            <a:chOff x="-10857925" y="3213875"/>
            <a:chExt cx="352875" cy="352100"/>
          </a:xfrm>
        </p:grpSpPr>
        <p:sp>
          <p:nvSpPr>
            <p:cNvPr id="7578" name="Google Shape;7578;p68"/>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8"/>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8"/>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8"/>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8"/>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8"/>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8"/>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8"/>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8"/>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8"/>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8"/>
          <p:cNvGrpSpPr/>
          <p:nvPr/>
        </p:nvGrpSpPr>
        <p:grpSpPr>
          <a:xfrm>
            <a:off x="6168237" y="2747071"/>
            <a:ext cx="356096" cy="354469"/>
            <a:chOff x="-9089725" y="3180200"/>
            <a:chExt cx="353550" cy="351900"/>
          </a:xfrm>
        </p:grpSpPr>
        <p:sp>
          <p:nvSpPr>
            <p:cNvPr id="7589" name="Google Shape;7589;p68"/>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8"/>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68"/>
          <p:cNvGrpSpPr/>
          <p:nvPr/>
        </p:nvGrpSpPr>
        <p:grpSpPr>
          <a:xfrm>
            <a:off x="7060235" y="1826875"/>
            <a:ext cx="358588" cy="357642"/>
            <a:chOff x="7083760" y="1971660"/>
            <a:chExt cx="358588" cy="357642"/>
          </a:xfrm>
        </p:grpSpPr>
        <p:sp>
          <p:nvSpPr>
            <p:cNvPr id="7592" name="Google Shape;7592;p68"/>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8"/>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8"/>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8"/>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8"/>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8"/>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8"/>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8"/>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8"/>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8"/>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8"/>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8"/>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4" name="Google Shape;7604;p6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605" name="Google Shape;7605;p6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33"/>
          <p:cNvSpPr txBox="1"/>
          <p:nvPr>
            <p:ph type="title"/>
          </p:nvPr>
        </p:nvSpPr>
        <p:spPr>
          <a:xfrm>
            <a:off x="3115300" y="445025"/>
            <a:ext cx="5313600" cy="10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SHOULD YOU DESIGN A SOCIAL MEDIA STRATEGY?</a:t>
            </a:r>
            <a:endParaRPr/>
          </a:p>
        </p:txBody>
      </p:sp>
      <p:sp>
        <p:nvSpPr>
          <p:cNvPr id="522" name="Google Shape;522;p33"/>
          <p:cNvSpPr txBox="1"/>
          <p:nvPr>
            <p:ph idx="1" type="body"/>
          </p:nvPr>
        </p:nvSpPr>
        <p:spPr>
          <a:xfrm>
            <a:off x="3115300" y="1976200"/>
            <a:ext cx="4244400" cy="21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Having a social media strategy will help you plan and implement </a:t>
            </a:r>
            <a:r>
              <a:rPr b="1" lang="en"/>
              <a:t>effective social media campaigns</a:t>
            </a:r>
            <a:r>
              <a:rPr lang="en"/>
              <a:t>, allowing you to </a:t>
            </a:r>
            <a:r>
              <a:rPr b="1" lang="en"/>
              <a:t>reach your desired audience</a:t>
            </a:r>
            <a:r>
              <a:rPr lang="en"/>
              <a:t> with the right content. A good strategy will help you: </a:t>
            </a:r>
            <a:endParaRPr/>
          </a:p>
          <a:p>
            <a:pPr indent="-304800" lvl="0" marL="457200" rtl="0" algn="l">
              <a:spcBef>
                <a:spcPts val="1000"/>
              </a:spcBef>
              <a:spcAft>
                <a:spcPts val="0"/>
              </a:spcAft>
              <a:buSzPts val="1200"/>
              <a:buChar char="●"/>
            </a:pPr>
            <a:r>
              <a:rPr lang="en"/>
              <a:t>Coordinate your communications through different forms of media</a:t>
            </a:r>
            <a:endParaRPr/>
          </a:p>
          <a:p>
            <a:pPr indent="-304800" lvl="0" marL="457200" rtl="0" algn="l">
              <a:spcBef>
                <a:spcPts val="0"/>
              </a:spcBef>
              <a:spcAft>
                <a:spcPts val="0"/>
              </a:spcAft>
              <a:buSzPts val="1200"/>
              <a:buChar char="●"/>
            </a:pPr>
            <a:r>
              <a:rPr lang="en"/>
              <a:t>Maximize exposure and engagement with your target audience</a:t>
            </a:r>
            <a:endParaRPr/>
          </a:p>
          <a:p>
            <a:pPr indent="-304800" lvl="0" marL="457200" rtl="0" algn="l">
              <a:spcBef>
                <a:spcPts val="0"/>
              </a:spcBef>
              <a:spcAft>
                <a:spcPts val="1000"/>
              </a:spcAft>
              <a:buSzPts val="1200"/>
              <a:buChar char="●"/>
            </a:pPr>
            <a:r>
              <a:rPr lang="en"/>
              <a:t>Keep track of your progress more easily and identify areas for improvement</a:t>
            </a:r>
            <a:endParaRPr/>
          </a:p>
        </p:txBody>
      </p:sp>
      <p:pic>
        <p:nvPicPr>
          <p:cNvPr id="523" name="Google Shape;523;p33"/>
          <p:cNvPicPr preferRelativeResize="0"/>
          <p:nvPr>
            <p:ph idx="2" type="pic"/>
          </p:nvPr>
        </p:nvPicPr>
        <p:blipFill rotWithShape="1">
          <a:blip r:embed="rId3">
            <a:alphaModFix/>
          </a:blip>
          <a:srcRect b="0" l="3976" r="3985" t="0"/>
          <a:stretch/>
        </p:blipFill>
        <p:spPr>
          <a:xfrm>
            <a:off x="715100" y="535000"/>
            <a:ext cx="2101646" cy="4073498"/>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09" name="Shape 7609"/>
        <p:cNvGrpSpPr/>
        <p:nvPr/>
      </p:nvGrpSpPr>
      <p:grpSpPr>
        <a:xfrm>
          <a:off x="0" y="0"/>
          <a:ext cx="0" cy="0"/>
          <a:chOff x="0" y="0"/>
          <a:chExt cx="0" cy="0"/>
        </a:xfrm>
      </p:grpSpPr>
      <p:sp>
        <p:nvSpPr>
          <p:cNvPr id="7610" name="Google Shape;7610;p69"/>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1" name="Google Shape;7611;p69"/>
          <p:cNvGrpSpPr/>
          <p:nvPr/>
        </p:nvGrpSpPr>
        <p:grpSpPr>
          <a:xfrm>
            <a:off x="719610" y="2243507"/>
            <a:ext cx="452798" cy="449473"/>
            <a:chOff x="-21322300" y="3693325"/>
            <a:chExt cx="306400" cy="304150"/>
          </a:xfrm>
        </p:grpSpPr>
        <p:sp>
          <p:nvSpPr>
            <p:cNvPr id="7612" name="Google Shape;7612;p69"/>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9"/>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9"/>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9"/>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69"/>
          <p:cNvGrpSpPr/>
          <p:nvPr/>
        </p:nvGrpSpPr>
        <p:grpSpPr>
          <a:xfrm>
            <a:off x="719019" y="2810244"/>
            <a:ext cx="453980" cy="422540"/>
            <a:chOff x="-21322300" y="4077125"/>
            <a:chExt cx="307200" cy="285925"/>
          </a:xfrm>
        </p:grpSpPr>
        <p:sp>
          <p:nvSpPr>
            <p:cNvPr id="7617" name="Google Shape;7617;p69"/>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9"/>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9"/>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9"/>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9"/>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9"/>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9"/>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9"/>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9"/>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9"/>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69"/>
          <p:cNvGrpSpPr/>
          <p:nvPr/>
        </p:nvGrpSpPr>
        <p:grpSpPr>
          <a:xfrm>
            <a:off x="3496195" y="1689128"/>
            <a:ext cx="451653" cy="450212"/>
            <a:chOff x="-19394200" y="3333800"/>
            <a:chExt cx="305625" cy="304650"/>
          </a:xfrm>
        </p:grpSpPr>
        <p:sp>
          <p:nvSpPr>
            <p:cNvPr id="7630" name="Google Shape;7630;p69"/>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9"/>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69"/>
          <p:cNvGrpSpPr/>
          <p:nvPr/>
        </p:nvGrpSpPr>
        <p:grpSpPr>
          <a:xfrm>
            <a:off x="3495032" y="2243580"/>
            <a:ext cx="453980" cy="449325"/>
            <a:chOff x="-19396575" y="3708500"/>
            <a:chExt cx="307200" cy="304050"/>
          </a:xfrm>
        </p:grpSpPr>
        <p:sp>
          <p:nvSpPr>
            <p:cNvPr id="7640" name="Google Shape;7640;p69"/>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9"/>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69"/>
          <p:cNvGrpSpPr/>
          <p:nvPr/>
        </p:nvGrpSpPr>
        <p:grpSpPr>
          <a:xfrm>
            <a:off x="3489212" y="2796461"/>
            <a:ext cx="465618" cy="450101"/>
            <a:chOff x="-19394200" y="4084200"/>
            <a:chExt cx="315075" cy="304575"/>
          </a:xfrm>
        </p:grpSpPr>
        <p:sp>
          <p:nvSpPr>
            <p:cNvPr id="7644" name="Google Shape;7644;p69"/>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69"/>
          <p:cNvGrpSpPr/>
          <p:nvPr/>
        </p:nvGrpSpPr>
        <p:grpSpPr>
          <a:xfrm>
            <a:off x="6294923" y="1689001"/>
            <a:ext cx="400447" cy="450470"/>
            <a:chOff x="-17526750" y="3309200"/>
            <a:chExt cx="270975" cy="304825"/>
          </a:xfrm>
        </p:grpSpPr>
        <p:sp>
          <p:nvSpPr>
            <p:cNvPr id="7651" name="Google Shape;7651;p69"/>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9"/>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9"/>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9"/>
          <p:cNvGrpSpPr/>
          <p:nvPr/>
        </p:nvGrpSpPr>
        <p:grpSpPr>
          <a:xfrm>
            <a:off x="6271075" y="2244173"/>
            <a:ext cx="448143" cy="448143"/>
            <a:chOff x="-17542500" y="3684100"/>
            <a:chExt cx="303250" cy="303250"/>
          </a:xfrm>
        </p:grpSpPr>
        <p:sp>
          <p:nvSpPr>
            <p:cNvPr id="7657" name="Google Shape;7657;p69"/>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9"/>
          <p:cNvGrpSpPr/>
          <p:nvPr/>
        </p:nvGrpSpPr>
        <p:grpSpPr>
          <a:xfrm>
            <a:off x="6270484" y="2810817"/>
            <a:ext cx="449325" cy="421395"/>
            <a:chOff x="-17542500" y="4068450"/>
            <a:chExt cx="304050" cy="285150"/>
          </a:xfrm>
        </p:grpSpPr>
        <p:sp>
          <p:nvSpPr>
            <p:cNvPr id="7665" name="Google Shape;7665;p69"/>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9"/>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9"/>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9"/>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9"/>
          <p:cNvGrpSpPr/>
          <p:nvPr/>
        </p:nvGrpSpPr>
        <p:grpSpPr>
          <a:xfrm>
            <a:off x="3500906" y="3342211"/>
            <a:ext cx="343404" cy="449325"/>
            <a:chOff x="-15652200" y="3335975"/>
            <a:chExt cx="232375" cy="304050"/>
          </a:xfrm>
        </p:grpSpPr>
        <p:sp>
          <p:nvSpPr>
            <p:cNvPr id="7672" name="Google Shape;7672;p69"/>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9"/>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9"/>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69"/>
          <p:cNvGrpSpPr/>
          <p:nvPr/>
        </p:nvGrpSpPr>
        <p:grpSpPr>
          <a:xfrm>
            <a:off x="1274819" y="2243729"/>
            <a:ext cx="449325" cy="449030"/>
            <a:chOff x="-20945825" y="3692175"/>
            <a:chExt cx="304050" cy="303850"/>
          </a:xfrm>
        </p:grpSpPr>
        <p:sp>
          <p:nvSpPr>
            <p:cNvPr id="7682" name="Google Shape;7682;p69"/>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9"/>
          <p:cNvGrpSpPr/>
          <p:nvPr/>
        </p:nvGrpSpPr>
        <p:grpSpPr>
          <a:xfrm>
            <a:off x="4081644" y="1689848"/>
            <a:ext cx="372516" cy="448771"/>
            <a:chOff x="-18994100" y="3334775"/>
            <a:chExt cx="252075" cy="303675"/>
          </a:xfrm>
        </p:grpSpPr>
        <p:sp>
          <p:nvSpPr>
            <p:cNvPr id="7687" name="Google Shape;7687;p69"/>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9"/>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9"/>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69"/>
          <p:cNvGrpSpPr/>
          <p:nvPr/>
        </p:nvGrpSpPr>
        <p:grpSpPr>
          <a:xfrm>
            <a:off x="4096200" y="2244743"/>
            <a:ext cx="343404" cy="446998"/>
            <a:chOff x="-18983850" y="3710075"/>
            <a:chExt cx="232375" cy="302475"/>
          </a:xfrm>
        </p:grpSpPr>
        <p:sp>
          <p:nvSpPr>
            <p:cNvPr id="7692" name="Google Shape;7692;p69"/>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9"/>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9"/>
          <p:cNvGrpSpPr/>
          <p:nvPr/>
        </p:nvGrpSpPr>
        <p:grpSpPr>
          <a:xfrm>
            <a:off x="1274247" y="1689573"/>
            <a:ext cx="450470" cy="449325"/>
            <a:chOff x="-20946600" y="3317850"/>
            <a:chExt cx="304825" cy="304050"/>
          </a:xfrm>
        </p:grpSpPr>
        <p:sp>
          <p:nvSpPr>
            <p:cNvPr id="7697" name="Google Shape;7697;p69"/>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9"/>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9"/>
          <p:cNvGrpSpPr/>
          <p:nvPr/>
        </p:nvGrpSpPr>
        <p:grpSpPr>
          <a:xfrm>
            <a:off x="1300422" y="2797442"/>
            <a:ext cx="398119" cy="448143"/>
            <a:chOff x="-20930075" y="4066100"/>
            <a:chExt cx="269400" cy="303250"/>
          </a:xfrm>
        </p:grpSpPr>
        <p:sp>
          <p:nvSpPr>
            <p:cNvPr id="7701" name="Google Shape;7701;p69"/>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9"/>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9"/>
          <p:cNvGrpSpPr/>
          <p:nvPr/>
        </p:nvGrpSpPr>
        <p:grpSpPr>
          <a:xfrm>
            <a:off x="4042667" y="2797422"/>
            <a:ext cx="450470" cy="448180"/>
            <a:chOff x="-19020075" y="4084200"/>
            <a:chExt cx="304825" cy="303275"/>
          </a:xfrm>
        </p:grpSpPr>
        <p:sp>
          <p:nvSpPr>
            <p:cNvPr id="7704" name="Google Shape;7704;p69"/>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9"/>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9"/>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9"/>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9"/>
          <p:cNvGrpSpPr/>
          <p:nvPr/>
        </p:nvGrpSpPr>
        <p:grpSpPr>
          <a:xfrm>
            <a:off x="6859931" y="1689001"/>
            <a:ext cx="396937" cy="450470"/>
            <a:chOff x="-17149475" y="3309200"/>
            <a:chExt cx="268600" cy="304825"/>
          </a:xfrm>
        </p:grpSpPr>
        <p:sp>
          <p:nvSpPr>
            <p:cNvPr id="7714" name="Google Shape;7714;p69"/>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9"/>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9"/>
          <p:cNvGrpSpPr/>
          <p:nvPr/>
        </p:nvGrpSpPr>
        <p:grpSpPr>
          <a:xfrm>
            <a:off x="6833737" y="2258120"/>
            <a:ext cx="449325" cy="420249"/>
            <a:chOff x="-17168375" y="3692750"/>
            <a:chExt cx="304050" cy="284375"/>
          </a:xfrm>
        </p:grpSpPr>
        <p:sp>
          <p:nvSpPr>
            <p:cNvPr id="7717" name="Google Shape;7717;p69"/>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9"/>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9"/>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69"/>
          <p:cNvGrpSpPr/>
          <p:nvPr/>
        </p:nvGrpSpPr>
        <p:grpSpPr>
          <a:xfrm>
            <a:off x="6830246" y="2796852"/>
            <a:ext cx="456308" cy="449325"/>
            <a:chOff x="-17170750" y="4058800"/>
            <a:chExt cx="308775" cy="304050"/>
          </a:xfrm>
        </p:grpSpPr>
        <p:sp>
          <p:nvSpPr>
            <p:cNvPr id="7725" name="Google Shape;7725;p69"/>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9"/>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9"/>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9"/>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9"/>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9"/>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9"/>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9"/>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69"/>
          <p:cNvGrpSpPr/>
          <p:nvPr/>
        </p:nvGrpSpPr>
        <p:grpSpPr>
          <a:xfrm>
            <a:off x="5692143" y="3343358"/>
            <a:ext cx="450470" cy="446998"/>
            <a:chOff x="-15688425" y="3707725"/>
            <a:chExt cx="304825" cy="302475"/>
          </a:xfrm>
        </p:grpSpPr>
        <p:sp>
          <p:nvSpPr>
            <p:cNvPr id="7743" name="Google Shape;7743;p69"/>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9"/>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69"/>
          <p:cNvGrpSpPr/>
          <p:nvPr/>
        </p:nvGrpSpPr>
        <p:grpSpPr>
          <a:xfrm>
            <a:off x="1836300" y="1690441"/>
            <a:ext cx="451653" cy="447589"/>
            <a:chOff x="-20572500" y="3319025"/>
            <a:chExt cx="305625" cy="302875"/>
          </a:xfrm>
        </p:grpSpPr>
        <p:sp>
          <p:nvSpPr>
            <p:cNvPr id="7750" name="Google Shape;7750;p69"/>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9"/>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69"/>
          <p:cNvGrpSpPr/>
          <p:nvPr/>
        </p:nvGrpSpPr>
        <p:grpSpPr>
          <a:xfrm>
            <a:off x="1837463" y="2305410"/>
            <a:ext cx="449325" cy="325670"/>
            <a:chOff x="-20571700" y="3722875"/>
            <a:chExt cx="304050" cy="220375"/>
          </a:xfrm>
        </p:grpSpPr>
        <p:sp>
          <p:nvSpPr>
            <p:cNvPr id="7753" name="Google Shape;7753;p69"/>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9"/>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9"/>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9"/>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9"/>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9"/>
          <p:cNvGrpSpPr/>
          <p:nvPr/>
        </p:nvGrpSpPr>
        <p:grpSpPr>
          <a:xfrm>
            <a:off x="1836891" y="2796278"/>
            <a:ext cx="450470" cy="450470"/>
            <a:chOff x="-20571700" y="4066875"/>
            <a:chExt cx="304825" cy="304825"/>
          </a:xfrm>
        </p:grpSpPr>
        <p:sp>
          <p:nvSpPr>
            <p:cNvPr id="7761" name="Google Shape;7761;p69"/>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9"/>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9"/>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69"/>
          <p:cNvGrpSpPr/>
          <p:nvPr/>
        </p:nvGrpSpPr>
        <p:grpSpPr>
          <a:xfrm>
            <a:off x="4603593" y="1688259"/>
            <a:ext cx="453980" cy="451948"/>
            <a:chOff x="-18645175" y="3334200"/>
            <a:chExt cx="307200" cy="305825"/>
          </a:xfrm>
        </p:grpSpPr>
        <p:sp>
          <p:nvSpPr>
            <p:cNvPr id="7768" name="Google Shape;7768;p69"/>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9"/>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9"/>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9"/>
          <p:cNvGrpSpPr/>
          <p:nvPr/>
        </p:nvGrpSpPr>
        <p:grpSpPr>
          <a:xfrm>
            <a:off x="4604184" y="2242989"/>
            <a:ext cx="452798" cy="450507"/>
            <a:chOff x="-18645175" y="3708500"/>
            <a:chExt cx="306400" cy="304850"/>
          </a:xfrm>
        </p:grpSpPr>
        <p:sp>
          <p:nvSpPr>
            <p:cNvPr id="7774" name="Google Shape;7774;p69"/>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9"/>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9"/>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9"/>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69"/>
          <p:cNvGrpSpPr/>
          <p:nvPr/>
        </p:nvGrpSpPr>
        <p:grpSpPr>
          <a:xfrm>
            <a:off x="4601857" y="2795630"/>
            <a:ext cx="457453" cy="451763"/>
            <a:chOff x="-18647525" y="4082625"/>
            <a:chExt cx="309550" cy="305700"/>
          </a:xfrm>
        </p:grpSpPr>
        <p:sp>
          <p:nvSpPr>
            <p:cNvPr id="7782" name="Google Shape;7782;p69"/>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9"/>
          <p:cNvGrpSpPr/>
          <p:nvPr/>
        </p:nvGrpSpPr>
        <p:grpSpPr>
          <a:xfrm>
            <a:off x="7412241" y="1689592"/>
            <a:ext cx="395755" cy="449288"/>
            <a:chOff x="-16775350" y="3309200"/>
            <a:chExt cx="267800" cy="304025"/>
          </a:xfrm>
        </p:grpSpPr>
        <p:sp>
          <p:nvSpPr>
            <p:cNvPr id="7787" name="Google Shape;7787;p69"/>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9"/>
          <p:cNvGrpSpPr/>
          <p:nvPr/>
        </p:nvGrpSpPr>
        <p:grpSpPr>
          <a:xfrm>
            <a:off x="7412241" y="2241827"/>
            <a:ext cx="395755" cy="452835"/>
            <a:chOff x="-16775350" y="3683300"/>
            <a:chExt cx="267800" cy="306425"/>
          </a:xfrm>
        </p:grpSpPr>
        <p:sp>
          <p:nvSpPr>
            <p:cNvPr id="7791" name="Google Shape;7791;p69"/>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69"/>
          <p:cNvGrpSpPr/>
          <p:nvPr/>
        </p:nvGrpSpPr>
        <p:grpSpPr>
          <a:xfrm>
            <a:off x="7384292" y="2796870"/>
            <a:ext cx="451653" cy="449288"/>
            <a:chOff x="-16794250" y="4058225"/>
            <a:chExt cx="305625" cy="304025"/>
          </a:xfrm>
        </p:grpSpPr>
        <p:sp>
          <p:nvSpPr>
            <p:cNvPr id="7795" name="Google Shape;7795;p69"/>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9"/>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9"/>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9"/>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9"/>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9"/>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69"/>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5" name="Google Shape;7805;p69"/>
          <p:cNvGrpSpPr/>
          <p:nvPr/>
        </p:nvGrpSpPr>
        <p:grpSpPr>
          <a:xfrm>
            <a:off x="2385709" y="1689573"/>
            <a:ext cx="457453" cy="449325"/>
            <a:chOff x="-20199150" y="3317850"/>
            <a:chExt cx="309550" cy="304050"/>
          </a:xfrm>
        </p:grpSpPr>
        <p:sp>
          <p:nvSpPr>
            <p:cNvPr id="7806" name="Google Shape;7806;p69"/>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9"/>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9"/>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9"/>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9"/>
          <p:cNvGrpSpPr/>
          <p:nvPr/>
        </p:nvGrpSpPr>
        <p:grpSpPr>
          <a:xfrm>
            <a:off x="2388036" y="2242861"/>
            <a:ext cx="452798" cy="450766"/>
            <a:chOff x="-20199150" y="3693150"/>
            <a:chExt cx="306400" cy="305025"/>
          </a:xfrm>
        </p:grpSpPr>
        <p:sp>
          <p:nvSpPr>
            <p:cNvPr id="7814" name="Google Shape;7814;p69"/>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9"/>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9"/>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9"/>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9"/>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69"/>
          <p:cNvGrpSpPr/>
          <p:nvPr/>
        </p:nvGrpSpPr>
        <p:grpSpPr>
          <a:xfrm>
            <a:off x="2388609" y="2795687"/>
            <a:ext cx="451653" cy="451653"/>
            <a:chOff x="-20197575" y="4066875"/>
            <a:chExt cx="305625" cy="305625"/>
          </a:xfrm>
        </p:grpSpPr>
        <p:sp>
          <p:nvSpPr>
            <p:cNvPr id="7821" name="Google Shape;7821;p69"/>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9"/>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9"/>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9"/>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9"/>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9"/>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69"/>
          <p:cNvGrpSpPr/>
          <p:nvPr/>
        </p:nvGrpSpPr>
        <p:grpSpPr>
          <a:xfrm>
            <a:off x="5170827" y="1687520"/>
            <a:ext cx="449325" cy="453426"/>
            <a:chOff x="-18271050" y="3333200"/>
            <a:chExt cx="304050" cy="306825"/>
          </a:xfrm>
        </p:grpSpPr>
        <p:sp>
          <p:nvSpPr>
            <p:cNvPr id="7830" name="Google Shape;7830;p69"/>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9"/>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9"/>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9"/>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9"/>
          <p:cNvGrpSpPr/>
          <p:nvPr/>
        </p:nvGrpSpPr>
        <p:grpSpPr>
          <a:xfrm>
            <a:off x="5171399" y="2244171"/>
            <a:ext cx="448180" cy="448143"/>
            <a:chOff x="-18270275" y="3710875"/>
            <a:chExt cx="303275" cy="303250"/>
          </a:xfrm>
        </p:grpSpPr>
        <p:sp>
          <p:nvSpPr>
            <p:cNvPr id="7836" name="Google Shape;7836;p69"/>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9"/>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9"/>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9"/>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9"/>
          <p:cNvGrpSpPr/>
          <p:nvPr/>
        </p:nvGrpSpPr>
        <p:grpSpPr>
          <a:xfrm>
            <a:off x="5224951" y="2797422"/>
            <a:ext cx="341076" cy="448180"/>
            <a:chOff x="-18234025" y="4084200"/>
            <a:chExt cx="230800" cy="303275"/>
          </a:xfrm>
        </p:grpSpPr>
        <p:sp>
          <p:nvSpPr>
            <p:cNvPr id="7843" name="Google Shape;7843;p69"/>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9"/>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9"/>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9"/>
          <p:cNvGrpSpPr/>
          <p:nvPr/>
        </p:nvGrpSpPr>
        <p:grpSpPr>
          <a:xfrm>
            <a:off x="2337506" y="3341641"/>
            <a:ext cx="449325" cy="450470"/>
            <a:chOff x="-16419350" y="3308400"/>
            <a:chExt cx="304050" cy="304825"/>
          </a:xfrm>
        </p:grpSpPr>
        <p:sp>
          <p:nvSpPr>
            <p:cNvPr id="7847" name="Google Shape;7847;p69"/>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9"/>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9"/>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9"/>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9"/>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9"/>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69"/>
          <p:cNvGrpSpPr/>
          <p:nvPr/>
        </p:nvGrpSpPr>
        <p:grpSpPr>
          <a:xfrm>
            <a:off x="4609062" y="3340423"/>
            <a:ext cx="395755" cy="452872"/>
            <a:chOff x="-16401225" y="3683275"/>
            <a:chExt cx="267800" cy="306450"/>
          </a:xfrm>
        </p:grpSpPr>
        <p:sp>
          <p:nvSpPr>
            <p:cNvPr id="7855" name="Google Shape;7855;p69"/>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9"/>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9"/>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9"/>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9"/>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69"/>
          <p:cNvGrpSpPr/>
          <p:nvPr/>
        </p:nvGrpSpPr>
        <p:grpSpPr>
          <a:xfrm>
            <a:off x="7974511" y="2797062"/>
            <a:ext cx="450470" cy="448180"/>
            <a:chOff x="-16419350" y="4058200"/>
            <a:chExt cx="304825" cy="303275"/>
          </a:xfrm>
        </p:grpSpPr>
        <p:sp>
          <p:nvSpPr>
            <p:cNvPr id="7863" name="Google Shape;7863;p69"/>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9"/>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9"/>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9"/>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9"/>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69"/>
          <p:cNvGrpSpPr/>
          <p:nvPr/>
        </p:nvGrpSpPr>
        <p:grpSpPr>
          <a:xfrm>
            <a:off x="4001398" y="3343080"/>
            <a:ext cx="450507" cy="447589"/>
            <a:chOff x="-15296200" y="3326900"/>
            <a:chExt cx="304850" cy="302875"/>
          </a:xfrm>
        </p:grpSpPr>
        <p:sp>
          <p:nvSpPr>
            <p:cNvPr id="7871" name="Google Shape;7871;p69"/>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9"/>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9"/>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9"/>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9"/>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69"/>
          <p:cNvGrpSpPr/>
          <p:nvPr/>
        </p:nvGrpSpPr>
        <p:grpSpPr>
          <a:xfrm>
            <a:off x="2917051" y="1706881"/>
            <a:ext cx="486566" cy="414708"/>
            <a:chOff x="-19835275" y="3330250"/>
            <a:chExt cx="329250" cy="280625"/>
          </a:xfrm>
        </p:grpSpPr>
        <p:sp>
          <p:nvSpPr>
            <p:cNvPr id="7877" name="Google Shape;7877;p69"/>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9"/>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9"/>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9"/>
          <p:cNvGrpSpPr/>
          <p:nvPr/>
        </p:nvGrpSpPr>
        <p:grpSpPr>
          <a:xfrm>
            <a:off x="2935080" y="2243470"/>
            <a:ext cx="450507" cy="449547"/>
            <a:chOff x="-19822675" y="3692750"/>
            <a:chExt cx="304850" cy="304200"/>
          </a:xfrm>
        </p:grpSpPr>
        <p:sp>
          <p:nvSpPr>
            <p:cNvPr id="7881" name="Google Shape;7881;p69"/>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9"/>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9"/>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9"/>
          <p:cNvGrpSpPr/>
          <p:nvPr/>
        </p:nvGrpSpPr>
        <p:grpSpPr>
          <a:xfrm>
            <a:off x="2935672" y="2796278"/>
            <a:ext cx="449325" cy="450470"/>
            <a:chOff x="-19822675" y="4066875"/>
            <a:chExt cx="304050" cy="304825"/>
          </a:xfrm>
        </p:grpSpPr>
        <p:sp>
          <p:nvSpPr>
            <p:cNvPr id="7887" name="Google Shape;7887;p69"/>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9"/>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9"/>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9"/>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9"/>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9"/>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69"/>
          <p:cNvGrpSpPr/>
          <p:nvPr/>
        </p:nvGrpSpPr>
        <p:grpSpPr>
          <a:xfrm>
            <a:off x="5744740" y="1689571"/>
            <a:ext cx="399302" cy="449325"/>
            <a:chOff x="-17878825" y="3334400"/>
            <a:chExt cx="270200" cy="304050"/>
          </a:xfrm>
        </p:grpSpPr>
        <p:sp>
          <p:nvSpPr>
            <p:cNvPr id="7894" name="Google Shape;7894;p69"/>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9"/>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9"/>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9"/>
          <p:cNvGrpSpPr/>
          <p:nvPr/>
        </p:nvGrpSpPr>
        <p:grpSpPr>
          <a:xfrm>
            <a:off x="5718565" y="2242416"/>
            <a:ext cx="451653" cy="451653"/>
            <a:chOff x="-17896150" y="3709300"/>
            <a:chExt cx="305625" cy="305625"/>
          </a:xfrm>
        </p:grpSpPr>
        <p:sp>
          <p:nvSpPr>
            <p:cNvPr id="7902" name="Google Shape;7902;p69"/>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9"/>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69"/>
          <p:cNvGrpSpPr/>
          <p:nvPr/>
        </p:nvGrpSpPr>
        <p:grpSpPr>
          <a:xfrm>
            <a:off x="5746495" y="2795686"/>
            <a:ext cx="395792" cy="451653"/>
            <a:chOff x="-17878025" y="4082625"/>
            <a:chExt cx="267825" cy="305625"/>
          </a:xfrm>
        </p:grpSpPr>
        <p:sp>
          <p:nvSpPr>
            <p:cNvPr id="7907" name="Google Shape;7907;p69"/>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9"/>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9"/>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9"/>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9"/>
          <p:cNvGrpSpPr/>
          <p:nvPr/>
        </p:nvGrpSpPr>
        <p:grpSpPr>
          <a:xfrm>
            <a:off x="2890388" y="3355015"/>
            <a:ext cx="450507" cy="423722"/>
            <a:chOff x="-16044450" y="3317850"/>
            <a:chExt cx="304850" cy="286725"/>
          </a:xfrm>
        </p:grpSpPr>
        <p:sp>
          <p:nvSpPr>
            <p:cNvPr id="7915" name="Google Shape;7915;p69"/>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9"/>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9"/>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9" name="Google Shape;7919;p69"/>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0" name="Google Shape;7920;p69"/>
          <p:cNvGrpSpPr/>
          <p:nvPr/>
        </p:nvGrpSpPr>
        <p:grpSpPr>
          <a:xfrm>
            <a:off x="8012905" y="2243724"/>
            <a:ext cx="373662" cy="449030"/>
            <a:chOff x="-16018450" y="4058400"/>
            <a:chExt cx="252850" cy="303850"/>
          </a:xfrm>
        </p:grpSpPr>
        <p:sp>
          <p:nvSpPr>
            <p:cNvPr id="7921" name="Google Shape;7921;p69"/>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9"/>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5" name="Google Shape;7925;p69"/>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30" name="Shape 7930"/>
        <p:cNvGrpSpPr/>
        <p:nvPr/>
      </p:nvGrpSpPr>
      <p:grpSpPr>
        <a:xfrm>
          <a:off x="0" y="0"/>
          <a:ext cx="0" cy="0"/>
          <a:chOff x="0" y="0"/>
          <a:chExt cx="0" cy="0"/>
        </a:xfrm>
      </p:grpSpPr>
      <p:grpSp>
        <p:nvGrpSpPr>
          <p:cNvPr id="7931" name="Google Shape;7931;p70"/>
          <p:cNvGrpSpPr/>
          <p:nvPr/>
        </p:nvGrpSpPr>
        <p:grpSpPr>
          <a:xfrm>
            <a:off x="829817" y="1689241"/>
            <a:ext cx="442337" cy="419623"/>
            <a:chOff x="-6696925" y="3272575"/>
            <a:chExt cx="307200" cy="291425"/>
          </a:xfrm>
        </p:grpSpPr>
        <p:sp>
          <p:nvSpPr>
            <p:cNvPr id="7932" name="Google Shape;7932;p70"/>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70"/>
          <p:cNvGrpSpPr/>
          <p:nvPr/>
        </p:nvGrpSpPr>
        <p:grpSpPr>
          <a:xfrm>
            <a:off x="829799" y="2204636"/>
            <a:ext cx="442373" cy="420775"/>
            <a:chOff x="-6690625" y="3631325"/>
            <a:chExt cx="307225" cy="292225"/>
          </a:xfrm>
        </p:grpSpPr>
        <p:sp>
          <p:nvSpPr>
            <p:cNvPr id="7935" name="Google Shape;7935;p70"/>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70"/>
          <p:cNvGrpSpPr/>
          <p:nvPr/>
        </p:nvGrpSpPr>
        <p:grpSpPr>
          <a:xfrm>
            <a:off x="851921" y="2756972"/>
            <a:ext cx="421927" cy="419371"/>
            <a:chOff x="-6689825" y="3992050"/>
            <a:chExt cx="293025" cy="291250"/>
          </a:xfrm>
        </p:grpSpPr>
        <p:sp>
          <p:nvSpPr>
            <p:cNvPr id="7941" name="Google Shape;7941;p70"/>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3" name="Google Shape;7953;p70"/>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4" name="Google Shape;7954;p70"/>
          <p:cNvGrpSpPr/>
          <p:nvPr/>
        </p:nvGrpSpPr>
        <p:grpSpPr>
          <a:xfrm>
            <a:off x="3535232" y="2205192"/>
            <a:ext cx="423043" cy="419659"/>
            <a:chOff x="-4837325" y="3612425"/>
            <a:chExt cx="293800" cy="291450"/>
          </a:xfrm>
        </p:grpSpPr>
        <p:sp>
          <p:nvSpPr>
            <p:cNvPr id="7955" name="Google Shape;7955;p70"/>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70"/>
          <p:cNvGrpSpPr/>
          <p:nvPr/>
        </p:nvGrpSpPr>
        <p:grpSpPr>
          <a:xfrm>
            <a:off x="3548265" y="2756826"/>
            <a:ext cx="420775" cy="419659"/>
            <a:chOff x="-4837325" y="3971575"/>
            <a:chExt cx="292225" cy="291450"/>
          </a:xfrm>
        </p:grpSpPr>
        <p:sp>
          <p:nvSpPr>
            <p:cNvPr id="7959" name="Google Shape;7959;p70"/>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70"/>
          <p:cNvGrpSpPr/>
          <p:nvPr/>
        </p:nvGrpSpPr>
        <p:grpSpPr>
          <a:xfrm>
            <a:off x="6240279" y="1714185"/>
            <a:ext cx="430998" cy="369730"/>
            <a:chOff x="-3037625" y="3254850"/>
            <a:chExt cx="299325" cy="256775"/>
          </a:xfrm>
        </p:grpSpPr>
        <p:sp>
          <p:nvSpPr>
            <p:cNvPr id="7966" name="Google Shape;7966;p70"/>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0"/>
          <p:cNvGrpSpPr/>
          <p:nvPr/>
        </p:nvGrpSpPr>
        <p:grpSpPr>
          <a:xfrm>
            <a:off x="6244239" y="2204615"/>
            <a:ext cx="423079" cy="420811"/>
            <a:chOff x="-3031325" y="3597450"/>
            <a:chExt cx="293825" cy="292250"/>
          </a:xfrm>
        </p:grpSpPr>
        <p:sp>
          <p:nvSpPr>
            <p:cNvPr id="7971" name="Google Shape;7971;p70"/>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70"/>
          <p:cNvGrpSpPr/>
          <p:nvPr/>
        </p:nvGrpSpPr>
        <p:grpSpPr>
          <a:xfrm>
            <a:off x="6256714" y="2781214"/>
            <a:ext cx="421927" cy="370882"/>
            <a:chOff x="-3030525" y="3973150"/>
            <a:chExt cx="293025" cy="257575"/>
          </a:xfrm>
        </p:grpSpPr>
        <p:sp>
          <p:nvSpPr>
            <p:cNvPr id="7976" name="Google Shape;7976;p70"/>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70"/>
          <p:cNvGrpSpPr/>
          <p:nvPr/>
        </p:nvGrpSpPr>
        <p:grpSpPr>
          <a:xfrm>
            <a:off x="1358307" y="3369426"/>
            <a:ext cx="421927" cy="297195"/>
            <a:chOff x="-1199300" y="3279250"/>
            <a:chExt cx="293025" cy="206400"/>
          </a:xfrm>
        </p:grpSpPr>
        <p:sp>
          <p:nvSpPr>
            <p:cNvPr id="7979" name="Google Shape;7979;p70"/>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70"/>
          <p:cNvGrpSpPr/>
          <p:nvPr/>
        </p:nvGrpSpPr>
        <p:grpSpPr>
          <a:xfrm>
            <a:off x="1365393" y="1688773"/>
            <a:ext cx="444605" cy="420559"/>
            <a:chOff x="-6338550" y="3272950"/>
            <a:chExt cx="308775" cy="292075"/>
          </a:xfrm>
        </p:grpSpPr>
        <p:sp>
          <p:nvSpPr>
            <p:cNvPr id="7984" name="Google Shape;7984;p70"/>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70"/>
          <p:cNvGrpSpPr/>
          <p:nvPr/>
        </p:nvGrpSpPr>
        <p:grpSpPr>
          <a:xfrm>
            <a:off x="1376732" y="2205194"/>
            <a:ext cx="421927" cy="419659"/>
            <a:chOff x="-6329100" y="3632100"/>
            <a:chExt cx="293025" cy="291450"/>
          </a:xfrm>
        </p:grpSpPr>
        <p:sp>
          <p:nvSpPr>
            <p:cNvPr id="7988" name="Google Shape;7988;p70"/>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70"/>
          <p:cNvGrpSpPr/>
          <p:nvPr/>
        </p:nvGrpSpPr>
        <p:grpSpPr>
          <a:xfrm>
            <a:off x="1389783" y="2756828"/>
            <a:ext cx="419623" cy="419659"/>
            <a:chOff x="-6329875" y="3992050"/>
            <a:chExt cx="291425" cy="291450"/>
          </a:xfrm>
        </p:grpSpPr>
        <p:sp>
          <p:nvSpPr>
            <p:cNvPr id="7992" name="Google Shape;7992;p70"/>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70"/>
          <p:cNvGrpSpPr/>
          <p:nvPr/>
        </p:nvGrpSpPr>
        <p:grpSpPr>
          <a:xfrm>
            <a:off x="4075920" y="1687530"/>
            <a:ext cx="423079" cy="423043"/>
            <a:chOff x="-4478975" y="3251700"/>
            <a:chExt cx="293825" cy="293800"/>
          </a:xfrm>
        </p:grpSpPr>
        <p:sp>
          <p:nvSpPr>
            <p:cNvPr id="7997" name="Google Shape;7997;p70"/>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0"/>
          <p:cNvGrpSpPr/>
          <p:nvPr/>
        </p:nvGrpSpPr>
        <p:grpSpPr>
          <a:xfrm>
            <a:off x="4075920" y="2205192"/>
            <a:ext cx="423079" cy="419659"/>
            <a:chOff x="-4475825" y="3612425"/>
            <a:chExt cx="293825" cy="291450"/>
          </a:xfrm>
        </p:grpSpPr>
        <p:sp>
          <p:nvSpPr>
            <p:cNvPr id="8001" name="Google Shape;8001;p7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70"/>
          <p:cNvGrpSpPr/>
          <p:nvPr/>
        </p:nvGrpSpPr>
        <p:grpSpPr>
          <a:xfrm>
            <a:off x="4084992" y="2756844"/>
            <a:ext cx="428730" cy="419623"/>
            <a:chOff x="-4480550" y="3970800"/>
            <a:chExt cx="297750" cy="291425"/>
          </a:xfrm>
        </p:grpSpPr>
        <p:sp>
          <p:nvSpPr>
            <p:cNvPr id="8005" name="Google Shape;8005;p70"/>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70"/>
          <p:cNvGrpSpPr/>
          <p:nvPr/>
        </p:nvGrpSpPr>
        <p:grpSpPr>
          <a:xfrm>
            <a:off x="6788826" y="1689221"/>
            <a:ext cx="415123" cy="419659"/>
            <a:chOff x="-2668225" y="3239075"/>
            <a:chExt cx="288300" cy="291450"/>
          </a:xfrm>
        </p:grpSpPr>
        <p:sp>
          <p:nvSpPr>
            <p:cNvPr id="8008" name="Google Shape;8008;p70"/>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70"/>
          <p:cNvGrpSpPr/>
          <p:nvPr/>
        </p:nvGrpSpPr>
        <p:grpSpPr>
          <a:xfrm>
            <a:off x="6785982" y="2205191"/>
            <a:ext cx="420811" cy="419659"/>
            <a:chOff x="-2671375" y="3597450"/>
            <a:chExt cx="292250" cy="291450"/>
          </a:xfrm>
        </p:grpSpPr>
        <p:sp>
          <p:nvSpPr>
            <p:cNvPr id="8014" name="Google Shape;8014;p70"/>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70"/>
          <p:cNvGrpSpPr/>
          <p:nvPr/>
        </p:nvGrpSpPr>
        <p:grpSpPr>
          <a:xfrm>
            <a:off x="6796765" y="2755691"/>
            <a:ext cx="423043" cy="421927"/>
            <a:chOff x="-2670575" y="3956600"/>
            <a:chExt cx="293800" cy="293025"/>
          </a:xfrm>
        </p:grpSpPr>
        <p:sp>
          <p:nvSpPr>
            <p:cNvPr id="8017" name="Google Shape;8017;p70"/>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0"/>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0"/>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70"/>
          <p:cNvGrpSpPr/>
          <p:nvPr/>
        </p:nvGrpSpPr>
        <p:grpSpPr>
          <a:xfrm>
            <a:off x="3054285" y="3311947"/>
            <a:ext cx="426462" cy="418363"/>
            <a:chOff x="-1183550" y="3586525"/>
            <a:chExt cx="296175" cy="290550"/>
          </a:xfrm>
        </p:grpSpPr>
        <p:sp>
          <p:nvSpPr>
            <p:cNvPr id="8022" name="Google Shape;8022;p70"/>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70"/>
          <p:cNvGrpSpPr/>
          <p:nvPr/>
        </p:nvGrpSpPr>
        <p:grpSpPr>
          <a:xfrm>
            <a:off x="1917896" y="1689799"/>
            <a:ext cx="420811" cy="418507"/>
            <a:chOff x="-5971525" y="3273750"/>
            <a:chExt cx="292250" cy="290650"/>
          </a:xfrm>
        </p:grpSpPr>
        <p:sp>
          <p:nvSpPr>
            <p:cNvPr id="8032" name="Google Shape;8032;p70"/>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70"/>
          <p:cNvGrpSpPr/>
          <p:nvPr/>
        </p:nvGrpSpPr>
        <p:grpSpPr>
          <a:xfrm>
            <a:off x="1912226" y="2203826"/>
            <a:ext cx="432150" cy="422395"/>
            <a:chOff x="-5974675" y="3632100"/>
            <a:chExt cx="300125" cy="293350"/>
          </a:xfrm>
        </p:grpSpPr>
        <p:sp>
          <p:nvSpPr>
            <p:cNvPr id="8035" name="Google Shape;8035;p70"/>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0"/>
          <p:cNvGrpSpPr/>
          <p:nvPr/>
        </p:nvGrpSpPr>
        <p:grpSpPr>
          <a:xfrm>
            <a:off x="1942267" y="2755694"/>
            <a:ext cx="395865" cy="421927"/>
            <a:chOff x="-5971525" y="3990475"/>
            <a:chExt cx="274925" cy="293025"/>
          </a:xfrm>
        </p:grpSpPr>
        <p:sp>
          <p:nvSpPr>
            <p:cNvPr id="8039" name="Google Shape;8039;p70"/>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70"/>
          <p:cNvGrpSpPr/>
          <p:nvPr/>
        </p:nvGrpSpPr>
        <p:grpSpPr>
          <a:xfrm>
            <a:off x="4615473" y="1689798"/>
            <a:ext cx="420775" cy="418507"/>
            <a:chOff x="-4118225" y="3253275"/>
            <a:chExt cx="292225" cy="290650"/>
          </a:xfrm>
        </p:grpSpPr>
        <p:sp>
          <p:nvSpPr>
            <p:cNvPr id="8044" name="Google Shape;8044;p70"/>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0"/>
          <p:cNvGrpSpPr/>
          <p:nvPr/>
        </p:nvGrpSpPr>
        <p:grpSpPr>
          <a:xfrm>
            <a:off x="4665924" y="2204922"/>
            <a:ext cx="319874" cy="420199"/>
            <a:chOff x="-4082800" y="3612425"/>
            <a:chExt cx="222150" cy="291825"/>
          </a:xfrm>
        </p:grpSpPr>
        <p:sp>
          <p:nvSpPr>
            <p:cNvPr id="8047" name="Google Shape;8047;p70"/>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70"/>
          <p:cNvGrpSpPr/>
          <p:nvPr/>
        </p:nvGrpSpPr>
        <p:grpSpPr>
          <a:xfrm>
            <a:off x="4627372" y="2769876"/>
            <a:ext cx="420775" cy="393561"/>
            <a:chOff x="-4118225" y="3990475"/>
            <a:chExt cx="292225" cy="273325"/>
          </a:xfrm>
        </p:grpSpPr>
        <p:sp>
          <p:nvSpPr>
            <p:cNvPr id="8051" name="Google Shape;8051;p70"/>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0"/>
          <p:cNvGrpSpPr/>
          <p:nvPr/>
        </p:nvGrpSpPr>
        <p:grpSpPr>
          <a:xfrm>
            <a:off x="7338026" y="1688087"/>
            <a:ext cx="394713" cy="421927"/>
            <a:chOff x="-2312225" y="3238300"/>
            <a:chExt cx="274125" cy="293025"/>
          </a:xfrm>
        </p:grpSpPr>
        <p:sp>
          <p:nvSpPr>
            <p:cNvPr id="8056" name="Google Shape;8056;p70"/>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70"/>
          <p:cNvGrpSpPr/>
          <p:nvPr/>
        </p:nvGrpSpPr>
        <p:grpSpPr>
          <a:xfrm>
            <a:off x="7335742" y="2756825"/>
            <a:ext cx="423079" cy="419659"/>
            <a:chOff x="-2310650" y="3958175"/>
            <a:chExt cx="293825" cy="291450"/>
          </a:xfrm>
        </p:grpSpPr>
        <p:sp>
          <p:nvSpPr>
            <p:cNvPr id="8059" name="Google Shape;8059;p70"/>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0"/>
          <p:cNvGrpSpPr/>
          <p:nvPr/>
        </p:nvGrpSpPr>
        <p:grpSpPr>
          <a:xfrm>
            <a:off x="4702603" y="3308459"/>
            <a:ext cx="424159" cy="419659"/>
            <a:chOff x="-1182750" y="3962900"/>
            <a:chExt cx="294575" cy="291450"/>
          </a:xfrm>
        </p:grpSpPr>
        <p:sp>
          <p:nvSpPr>
            <p:cNvPr id="8062" name="Google Shape;8062;p70"/>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70"/>
          <p:cNvGrpSpPr/>
          <p:nvPr/>
        </p:nvGrpSpPr>
        <p:grpSpPr>
          <a:xfrm>
            <a:off x="2455739" y="1689223"/>
            <a:ext cx="424195" cy="419659"/>
            <a:chOff x="-5611575" y="3272950"/>
            <a:chExt cx="294600" cy="291450"/>
          </a:xfrm>
        </p:grpSpPr>
        <p:sp>
          <p:nvSpPr>
            <p:cNvPr id="8070" name="Google Shape;8070;p70"/>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70"/>
          <p:cNvGrpSpPr/>
          <p:nvPr/>
        </p:nvGrpSpPr>
        <p:grpSpPr>
          <a:xfrm>
            <a:off x="2455739" y="2205770"/>
            <a:ext cx="424195" cy="418507"/>
            <a:chOff x="-5613150" y="3632900"/>
            <a:chExt cx="294600" cy="290650"/>
          </a:xfrm>
        </p:grpSpPr>
        <p:sp>
          <p:nvSpPr>
            <p:cNvPr id="8076" name="Google Shape;8076;p70"/>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0"/>
          <p:cNvGrpSpPr/>
          <p:nvPr/>
        </p:nvGrpSpPr>
        <p:grpSpPr>
          <a:xfrm>
            <a:off x="7324977" y="2153586"/>
            <a:ext cx="420811" cy="522864"/>
            <a:chOff x="-2310650" y="3525775"/>
            <a:chExt cx="292250" cy="363125"/>
          </a:xfrm>
        </p:grpSpPr>
        <p:sp>
          <p:nvSpPr>
            <p:cNvPr id="8079" name="Google Shape;8079;p70"/>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70"/>
          <p:cNvGrpSpPr/>
          <p:nvPr/>
        </p:nvGrpSpPr>
        <p:grpSpPr>
          <a:xfrm>
            <a:off x="2467638" y="2756270"/>
            <a:ext cx="424195" cy="420775"/>
            <a:chOff x="-5613150" y="3991275"/>
            <a:chExt cx="294600" cy="292225"/>
          </a:xfrm>
        </p:grpSpPr>
        <p:sp>
          <p:nvSpPr>
            <p:cNvPr id="8084" name="Google Shape;8084;p70"/>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70"/>
          <p:cNvGrpSpPr/>
          <p:nvPr/>
        </p:nvGrpSpPr>
        <p:grpSpPr>
          <a:xfrm>
            <a:off x="5139126" y="1689438"/>
            <a:ext cx="434634" cy="419227"/>
            <a:chOff x="-3768700" y="3253275"/>
            <a:chExt cx="301850" cy="291150"/>
          </a:xfrm>
        </p:grpSpPr>
        <p:sp>
          <p:nvSpPr>
            <p:cNvPr id="8094" name="Google Shape;8094;p70"/>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70"/>
          <p:cNvGrpSpPr/>
          <p:nvPr/>
        </p:nvGrpSpPr>
        <p:grpSpPr>
          <a:xfrm>
            <a:off x="5143209" y="2217090"/>
            <a:ext cx="426462" cy="395865"/>
            <a:chOff x="-3808700" y="3628950"/>
            <a:chExt cx="296175" cy="274925"/>
          </a:xfrm>
        </p:grpSpPr>
        <p:sp>
          <p:nvSpPr>
            <p:cNvPr id="8098" name="Google Shape;8098;p70"/>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70"/>
          <p:cNvGrpSpPr/>
          <p:nvPr/>
        </p:nvGrpSpPr>
        <p:grpSpPr>
          <a:xfrm>
            <a:off x="5208420" y="2756412"/>
            <a:ext cx="419443" cy="420487"/>
            <a:chOff x="-3771675" y="3971775"/>
            <a:chExt cx="291300" cy="292025"/>
          </a:xfrm>
        </p:grpSpPr>
        <p:sp>
          <p:nvSpPr>
            <p:cNvPr id="8102" name="Google Shape;8102;p70"/>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70"/>
          <p:cNvGrpSpPr/>
          <p:nvPr/>
        </p:nvGrpSpPr>
        <p:grpSpPr>
          <a:xfrm>
            <a:off x="7869864" y="1716461"/>
            <a:ext cx="420271" cy="320774"/>
            <a:chOff x="-1951475" y="3273100"/>
            <a:chExt cx="291875" cy="222775"/>
          </a:xfrm>
        </p:grpSpPr>
        <p:sp>
          <p:nvSpPr>
            <p:cNvPr id="8108" name="Google Shape;8108;p70"/>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70"/>
          <p:cNvGrpSpPr/>
          <p:nvPr/>
        </p:nvGrpSpPr>
        <p:grpSpPr>
          <a:xfrm>
            <a:off x="7867344" y="2205191"/>
            <a:ext cx="425310" cy="419659"/>
            <a:chOff x="-1951475" y="3597450"/>
            <a:chExt cx="295375" cy="291450"/>
          </a:xfrm>
        </p:grpSpPr>
        <p:sp>
          <p:nvSpPr>
            <p:cNvPr id="8112" name="Google Shape;8112;p70"/>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70"/>
          <p:cNvGrpSpPr/>
          <p:nvPr/>
        </p:nvGrpSpPr>
        <p:grpSpPr>
          <a:xfrm>
            <a:off x="7869595" y="2756825"/>
            <a:ext cx="444605" cy="419659"/>
            <a:chOff x="-1960150" y="3956600"/>
            <a:chExt cx="308775" cy="291450"/>
          </a:xfrm>
        </p:grpSpPr>
        <p:sp>
          <p:nvSpPr>
            <p:cNvPr id="8117" name="Google Shape;8117;p70"/>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0"/>
          <p:cNvGrpSpPr/>
          <p:nvPr/>
        </p:nvGrpSpPr>
        <p:grpSpPr>
          <a:xfrm>
            <a:off x="1923633" y="3307636"/>
            <a:ext cx="420775" cy="420775"/>
            <a:chOff x="-804700" y="3226500"/>
            <a:chExt cx="292225" cy="292225"/>
          </a:xfrm>
        </p:grpSpPr>
        <p:sp>
          <p:nvSpPr>
            <p:cNvPr id="8120" name="Google Shape;8120;p70"/>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70"/>
          <p:cNvGrpSpPr/>
          <p:nvPr/>
        </p:nvGrpSpPr>
        <p:grpSpPr>
          <a:xfrm>
            <a:off x="3003724" y="1688647"/>
            <a:ext cx="420775" cy="420811"/>
            <a:chOff x="-5251625" y="3272950"/>
            <a:chExt cx="292225" cy="292250"/>
          </a:xfrm>
        </p:grpSpPr>
        <p:sp>
          <p:nvSpPr>
            <p:cNvPr id="8128" name="Google Shape;8128;p70"/>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0"/>
          <p:cNvGrpSpPr/>
          <p:nvPr/>
        </p:nvGrpSpPr>
        <p:grpSpPr>
          <a:xfrm>
            <a:off x="3000322" y="2204348"/>
            <a:ext cx="427578" cy="421351"/>
            <a:chOff x="-5254775" y="3631325"/>
            <a:chExt cx="296950" cy="292625"/>
          </a:xfrm>
        </p:grpSpPr>
        <p:sp>
          <p:nvSpPr>
            <p:cNvPr id="8132" name="Google Shape;8132;p70"/>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70"/>
          <p:cNvGrpSpPr/>
          <p:nvPr/>
        </p:nvGrpSpPr>
        <p:grpSpPr>
          <a:xfrm>
            <a:off x="3016181" y="2756270"/>
            <a:ext cx="419659" cy="420775"/>
            <a:chOff x="-5251625" y="3991275"/>
            <a:chExt cx="291450" cy="292225"/>
          </a:xfrm>
        </p:grpSpPr>
        <p:sp>
          <p:nvSpPr>
            <p:cNvPr id="8140" name="Google Shape;8140;p70"/>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0"/>
          <p:cNvGrpSpPr/>
          <p:nvPr/>
        </p:nvGrpSpPr>
        <p:grpSpPr>
          <a:xfrm>
            <a:off x="5756763" y="1689240"/>
            <a:ext cx="319874" cy="419623"/>
            <a:chOff x="-3365275" y="3253275"/>
            <a:chExt cx="222150" cy="291425"/>
          </a:xfrm>
        </p:grpSpPr>
        <p:sp>
          <p:nvSpPr>
            <p:cNvPr id="8146" name="Google Shape;8146;p70"/>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0"/>
          <p:cNvGrpSpPr/>
          <p:nvPr/>
        </p:nvGrpSpPr>
        <p:grpSpPr>
          <a:xfrm>
            <a:off x="5730701" y="2204058"/>
            <a:ext cx="371998" cy="421927"/>
            <a:chOff x="-3383375" y="3611625"/>
            <a:chExt cx="258350" cy="293025"/>
          </a:xfrm>
        </p:grpSpPr>
        <p:sp>
          <p:nvSpPr>
            <p:cNvPr id="8149" name="Google Shape;8149;p70"/>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70"/>
          <p:cNvGrpSpPr/>
          <p:nvPr/>
        </p:nvGrpSpPr>
        <p:grpSpPr>
          <a:xfrm>
            <a:off x="5793050" y="2756826"/>
            <a:ext cx="271097" cy="419659"/>
            <a:chOff x="-3347950" y="3971575"/>
            <a:chExt cx="188275" cy="291450"/>
          </a:xfrm>
        </p:grpSpPr>
        <p:sp>
          <p:nvSpPr>
            <p:cNvPr id="8152" name="Google Shape;8152;p70"/>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0"/>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0"/>
          <p:cNvGrpSpPr/>
          <p:nvPr/>
        </p:nvGrpSpPr>
        <p:grpSpPr>
          <a:xfrm>
            <a:off x="842909" y="3307061"/>
            <a:ext cx="371998" cy="421927"/>
            <a:chOff x="-1575775" y="3238300"/>
            <a:chExt cx="258350" cy="293025"/>
          </a:xfrm>
        </p:grpSpPr>
        <p:sp>
          <p:nvSpPr>
            <p:cNvPr id="8156" name="Google Shape;8156;p70"/>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0"/>
          <p:cNvGrpSpPr/>
          <p:nvPr/>
        </p:nvGrpSpPr>
        <p:grpSpPr>
          <a:xfrm>
            <a:off x="2487807" y="3309051"/>
            <a:ext cx="423079" cy="424159"/>
            <a:chOff x="-1591550" y="3597475"/>
            <a:chExt cx="293825" cy="294575"/>
          </a:xfrm>
        </p:grpSpPr>
        <p:sp>
          <p:nvSpPr>
            <p:cNvPr id="8162" name="Google Shape;8162;p7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70"/>
          <p:cNvGrpSpPr/>
          <p:nvPr/>
        </p:nvGrpSpPr>
        <p:grpSpPr>
          <a:xfrm>
            <a:off x="4137277" y="3318663"/>
            <a:ext cx="421927" cy="399248"/>
            <a:chOff x="-1592325" y="3957400"/>
            <a:chExt cx="293025" cy="277275"/>
          </a:xfrm>
        </p:grpSpPr>
        <p:sp>
          <p:nvSpPr>
            <p:cNvPr id="8166" name="Google Shape;8166;p70"/>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70"/>
          <p:cNvGrpSpPr/>
          <p:nvPr/>
        </p:nvGrpSpPr>
        <p:grpSpPr>
          <a:xfrm>
            <a:off x="3624147" y="3310744"/>
            <a:ext cx="369730" cy="420775"/>
            <a:chOff x="-778700" y="3612425"/>
            <a:chExt cx="256775" cy="292225"/>
          </a:xfrm>
        </p:grpSpPr>
        <p:sp>
          <p:nvSpPr>
            <p:cNvPr id="8171" name="Google Shape;8171;p70"/>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70"/>
          <p:cNvGrpSpPr/>
          <p:nvPr/>
        </p:nvGrpSpPr>
        <p:grpSpPr>
          <a:xfrm>
            <a:off x="6095649" y="3828305"/>
            <a:ext cx="340731" cy="387641"/>
            <a:chOff x="7728464" y="1561258"/>
            <a:chExt cx="349719" cy="397866"/>
          </a:xfrm>
        </p:grpSpPr>
        <p:sp>
          <p:nvSpPr>
            <p:cNvPr id="8178" name="Google Shape;8178;p70"/>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70"/>
          <p:cNvGrpSpPr/>
          <p:nvPr/>
        </p:nvGrpSpPr>
        <p:grpSpPr>
          <a:xfrm>
            <a:off x="4018617" y="3828305"/>
            <a:ext cx="387681" cy="387641"/>
            <a:chOff x="5611350" y="1561258"/>
            <a:chExt cx="397907" cy="397866"/>
          </a:xfrm>
        </p:grpSpPr>
        <p:sp>
          <p:nvSpPr>
            <p:cNvPr id="8181" name="Google Shape;8181;p70"/>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0"/>
          <p:cNvGrpSpPr/>
          <p:nvPr/>
        </p:nvGrpSpPr>
        <p:grpSpPr>
          <a:xfrm>
            <a:off x="4537903" y="3925571"/>
            <a:ext cx="387610" cy="193109"/>
            <a:chOff x="6140660" y="1661097"/>
            <a:chExt cx="397835" cy="198202"/>
          </a:xfrm>
        </p:grpSpPr>
        <p:sp>
          <p:nvSpPr>
            <p:cNvPr id="8186" name="Google Shape;8186;p70"/>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0"/>
          <p:cNvGrpSpPr/>
          <p:nvPr/>
        </p:nvGrpSpPr>
        <p:grpSpPr>
          <a:xfrm>
            <a:off x="5057118" y="3828305"/>
            <a:ext cx="387681" cy="387641"/>
            <a:chOff x="6669907" y="1561258"/>
            <a:chExt cx="397907" cy="397866"/>
          </a:xfrm>
        </p:grpSpPr>
        <p:sp>
          <p:nvSpPr>
            <p:cNvPr id="8191" name="Google Shape;8191;p70"/>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0"/>
          <p:cNvGrpSpPr/>
          <p:nvPr/>
        </p:nvGrpSpPr>
        <p:grpSpPr>
          <a:xfrm>
            <a:off x="1942348" y="3885842"/>
            <a:ext cx="387681" cy="272572"/>
            <a:chOff x="3386036" y="1746339"/>
            <a:chExt cx="397907" cy="279762"/>
          </a:xfrm>
        </p:grpSpPr>
        <p:sp>
          <p:nvSpPr>
            <p:cNvPr id="8197" name="Google Shape;8197;p70"/>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70"/>
          <p:cNvGrpSpPr/>
          <p:nvPr/>
        </p:nvGrpSpPr>
        <p:grpSpPr>
          <a:xfrm>
            <a:off x="2980045" y="3828288"/>
            <a:ext cx="387681" cy="387681"/>
            <a:chOff x="4417380" y="1687279"/>
            <a:chExt cx="397907" cy="397907"/>
          </a:xfrm>
        </p:grpSpPr>
        <p:sp>
          <p:nvSpPr>
            <p:cNvPr id="8200" name="Google Shape;8200;p70"/>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70"/>
          <p:cNvGrpSpPr/>
          <p:nvPr/>
        </p:nvGrpSpPr>
        <p:grpSpPr>
          <a:xfrm>
            <a:off x="7926526" y="3308537"/>
            <a:ext cx="387661" cy="387661"/>
            <a:chOff x="2869999" y="1687279"/>
            <a:chExt cx="397887" cy="397887"/>
          </a:xfrm>
        </p:grpSpPr>
        <p:sp>
          <p:nvSpPr>
            <p:cNvPr id="8203" name="Google Shape;8203;p70"/>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0"/>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0"/>
          <p:cNvGrpSpPr/>
          <p:nvPr/>
        </p:nvGrpSpPr>
        <p:grpSpPr>
          <a:xfrm>
            <a:off x="2461634" y="3828664"/>
            <a:ext cx="386807" cy="386929"/>
            <a:chOff x="3902887" y="1687655"/>
            <a:chExt cx="397010" cy="397135"/>
          </a:xfrm>
        </p:grpSpPr>
        <p:sp>
          <p:nvSpPr>
            <p:cNvPr id="8206" name="Google Shape;8206;p70"/>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70"/>
          <p:cNvGrpSpPr/>
          <p:nvPr/>
        </p:nvGrpSpPr>
        <p:grpSpPr>
          <a:xfrm>
            <a:off x="3499331" y="3828344"/>
            <a:ext cx="387681" cy="387681"/>
            <a:chOff x="4933458" y="1687279"/>
            <a:chExt cx="397907" cy="397907"/>
          </a:xfrm>
        </p:grpSpPr>
        <p:sp>
          <p:nvSpPr>
            <p:cNvPr id="8209" name="Google Shape;8209;p70"/>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70"/>
          <p:cNvGrpSpPr/>
          <p:nvPr/>
        </p:nvGrpSpPr>
        <p:grpSpPr>
          <a:xfrm>
            <a:off x="5273586" y="3308775"/>
            <a:ext cx="387681" cy="387661"/>
            <a:chOff x="266768" y="1721375"/>
            <a:chExt cx="397907" cy="397887"/>
          </a:xfrm>
        </p:grpSpPr>
        <p:sp>
          <p:nvSpPr>
            <p:cNvPr id="8212" name="Google Shape;8212;p7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0"/>
          <p:cNvGrpSpPr/>
          <p:nvPr/>
        </p:nvGrpSpPr>
        <p:grpSpPr>
          <a:xfrm>
            <a:off x="7395588" y="3308924"/>
            <a:ext cx="387539" cy="386888"/>
            <a:chOff x="2408992" y="1722875"/>
            <a:chExt cx="397761" cy="397093"/>
          </a:xfrm>
        </p:grpSpPr>
        <p:sp>
          <p:nvSpPr>
            <p:cNvPr id="8215" name="Google Shape;8215;p70"/>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70"/>
          <p:cNvGrpSpPr/>
          <p:nvPr/>
        </p:nvGrpSpPr>
        <p:grpSpPr>
          <a:xfrm>
            <a:off x="5576404" y="3828305"/>
            <a:ext cx="387641" cy="387641"/>
            <a:chOff x="7199196" y="1561258"/>
            <a:chExt cx="397866" cy="397866"/>
          </a:xfrm>
        </p:grpSpPr>
        <p:sp>
          <p:nvSpPr>
            <p:cNvPr id="8218" name="Google Shape;8218;p70"/>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70"/>
          <p:cNvGrpSpPr/>
          <p:nvPr/>
        </p:nvGrpSpPr>
        <p:grpSpPr>
          <a:xfrm>
            <a:off x="6332282" y="3308537"/>
            <a:ext cx="387661" cy="387661"/>
            <a:chOff x="1379798" y="1723250"/>
            <a:chExt cx="397887" cy="397887"/>
          </a:xfrm>
        </p:grpSpPr>
        <p:sp>
          <p:nvSpPr>
            <p:cNvPr id="8222" name="Google Shape;8222;p7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70"/>
          <p:cNvGrpSpPr/>
          <p:nvPr/>
        </p:nvGrpSpPr>
        <p:grpSpPr>
          <a:xfrm>
            <a:off x="5801242" y="3308537"/>
            <a:ext cx="387641" cy="387661"/>
            <a:chOff x="864491" y="1723250"/>
            <a:chExt cx="397866" cy="397887"/>
          </a:xfrm>
        </p:grpSpPr>
        <p:sp>
          <p:nvSpPr>
            <p:cNvPr id="8227" name="Google Shape;8227;p7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0" name="Google Shape;8230;p70"/>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1" name="Google Shape;8231;p70"/>
          <p:cNvGrpSpPr/>
          <p:nvPr/>
        </p:nvGrpSpPr>
        <p:grpSpPr>
          <a:xfrm>
            <a:off x="6568070" y="3827060"/>
            <a:ext cx="388966" cy="388966"/>
            <a:chOff x="1190625" y="238125"/>
            <a:chExt cx="5235075" cy="5235075"/>
          </a:xfrm>
        </p:grpSpPr>
        <p:sp>
          <p:nvSpPr>
            <p:cNvPr id="8232" name="Google Shape;8232;p7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4" name="Google Shape;8234;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38" name="Shape 8238"/>
        <p:cNvGrpSpPr/>
        <p:nvPr/>
      </p:nvGrpSpPr>
      <p:grpSpPr>
        <a:xfrm>
          <a:off x="0" y="0"/>
          <a:ext cx="0" cy="0"/>
          <a:chOff x="0" y="0"/>
          <a:chExt cx="0" cy="0"/>
        </a:xfrm>
      </p:grpSpPr>
      <p:pic>
        <p:nvPicPr>
          <p:cNvPr id="8239" name="Google Shape;8239;p7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34"/>
          <p:cNvSpPr txBox="1"/>
          <p:nvPr>
            <p:ph type="title"/>
          </p:nvPr>
        </p:nvSpPr>
        <p:spPr>
          <a:xfrm>
            <a:off x="715113" y="2357401"/>
            <a:ext cx="3930600" cy="159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GOALS AND OBJECTIVES</a:t>
            </a:r>
            <a:endParaRPr/>
          </a:p>
        </p:txBody>
      </p:sp>
      <p:sp>
        <p:nvSpPr>
          <p:cNvPr id="529" name="Google Shape;529;p34"/>
          <p:cNvSpPr txBox="1"/>
          <p:nvPr>
            <p:ph idx="2" type="title"/>
          </p:nvPr>
        </p:nvSpPr>
        <p:spPr>
          <a:xfrm>
            <a:off x="3367775" y="1189500"/>
            <a:ext cx="1278000" cy="102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_</a:t>
            </a:r>
            <a:r>
              <a:rPr lang="en"/>
              <a:t>01</a:t>
            </a:r>
            <a:endParaRPr/>
          </a:p>
        </p:txBody>
      </p:sp>
      <p:pic>
        <p:nvPicPr>
          <p:cNvPr id="530" name="Google Shape;530;p34"/>
          <p:cNvPicPr preferRelativeResize="0"/>
          <p:nvPr>
            <p:ph idx="3" type="pic"/>
          </p:nvPr>
        </p:nvPicPr>
        <p:blipFill rotWithShape="1">
          <a:blip r:embed="rId3">
            <a:alphaModFix/>
          </a:blip>
          <a:srcRect b="0" l="0" r="0" t="35897"/>
          <a:stretch/>
        </p:blipFill>
        <p:spPr>
          <a:xfrm>
            <a:off x="4866988" y="535000"/>
            <a:ext cx="3561902" cy="4073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PILLARS OF STRATEGIES</a:t>
            </a:r>
            <a:endParaRPr/>
          </a:p>
        </p:txBody>
      </p:sp>
      <p:sp>
        <p:nvSpPr>
          <p:cNvPr id="536" name="Google Shape;536;p35"/>
          <p:cNvSpPr txBox="1"/>
          <p:nvPr>
            <p:ph idx="3" type="subTitle"/>
          </p:nvPr>
        </p:nvSpPr>
        <p:spPr>
          <a:xfrm>
            <a:off x="1067625" y="2586777"/>
            <a:ext cx="3392400" cy="169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ideation involves brainstorming ideas for content that will engage your target audience. This could include thought-provoking questions, polls, surveys, stories and discussions. It is important to consider the interests of your target audience and new trends</a:t>
            </a:r>
            <a:endParaRPr/>
          </a:p>
        </p:txBody>
      </p:sp>
      <p:sp>
        <p:nvSpPr>
          <p:cNvPr id="537" name="Google Shape;537;p35"/>
          <p:cNvSpPr txBox="1"/>
          <p:nvPr>
            <p:ph idx="1" type="subTitle"/>
          </p:nvPr>
        </p:nvSpPr>
        <p:spPr>
          <a:xfrm>
            <a:off x="1067625" y="2251350"/>
            <a:ext cx="3392400" cy="45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IDEATION</a:t>
            </a:r>
            <a:endParaRPr/>
          </a:p>
        </p:txBody>
      </p:sp>
      <p:sp>
        <p:nvSpPr>
          <p:cNvPr id="538" name="Google Shape;538;p35"/>
          <p:cNvSpPr txBox="1"/>
          <p:nvPr>
            <p:ph idx="2" type="subTitle"/>
          </p:nvPr>
        </p:nvSpPr>
        <p:spPr>
          <a:xfrm>
            <a:off x="4682775" y="2251350"/>
            <a:ext cx="3393600" cy="45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PLATFORM SELECTION</a:t>
            </a:r>
            <a:endParaRPr/>
          </a:p>
        </p:txBody>
      </p:sp>
      <p:sp>
        <p:nvSpPr>
          <p:cNvPr id="539" name="Google Shape;539;p35"/>
          <p:cNvSpPr txBox="1"/>
          <p:nvPr>
            <p:ph idx="4" type="subTitle"/>
          </p:nvPr>
        </p:nvSpPr>
        <p:spPr>
          <a:xfrm>
            <a:off x="4682775" y="2586777"/>
            <a:ext cx="3393600" cy="169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Careful platform selection is essential for successfully reaching your target audience. Additionally, you should analyze which platforms are most popular with your desired demographic and tailor your strategy to reach them more effectively. Keep up to date as there might be new trends that affect engagement</a:t>
            </a:r>
            <a:endParaRPr/>
          </a:p>
        </p:txBody>
      </p:sp>
      <p:grpSp>
        <p:nvGrpSpPr>
          <p:cNvPr id="540" name="Google Shape;540;p35"/>
          <p:cNvGrpSpPr/>
          <p:nvPr/>
        </p:nvGrpSpPr>
        <p:grpSpPr>
          <a:xfrm>
            <a:off x="2654957" y="1730249"/>
            <a:ext cx="217737" cy="385953"/>
            <a:chOff x="4061131" y="2780862"/>
            <a:chExt cx="217737" cy="385953"/>
          </a:xfrm>
        </p:grpSpPr>
        <p:sp>
          <p:nvSpPr>
            <p:cNvPr id="541" name="Google Shape;541;p35"/>
            <p:cNvSpPr/>
            <p:nvPr/>
          </p:nvSpPr>
          <p:spPr>
            <a:xfrm>
              <a:off x="4181534" y="2973721"/>
              <a:ext cx="23170" cy="81463"/>
            </a:xfrm>
            <a:custGeom>
              <a:rect b="b" l="l" r="r" t="t"/>
              <a:pathLst>
                <a:path extrusionOk="0" h="2433" w="692">
                  <a:moveTo>
                    <a:pt x="500" y="1"/>
                  </a:moveTo>
                  <a:cubicBezTo>
                    <a:pt x="307" y="1"/>
                    <a:pt x="127" y="85"/>
                    <a:pt x="1" y="265"/>
                  </a:cubicBezTo>
                  <a:lnTo>
                    <a:pt x="1" y="2432"/>
                  </a:lnTo>
                  <a:cubicBezTo>
                    <a:pt x="120" y="2408"/>
                    <a:pt x="358" y="2432"/>
                    <a:pt x="691" y="2242"/>
                  </a:cubicBezTo>
                  <a:lnTo>
                    <a:pt x="691" y="27"/>
                  </a:lnTo>
                  <a:cubicBezTo>
                    <a:pt x="627" y="10"/>
                    <a:pt x="563"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4137672" y="3119738"/>
              <a:ext cx="67836" cy="47076"/>
            </a:xfrm>
            <a:custGeom>
              <a:rect b="b" l="l" r="r" t="t"/>
              <a:pathLst>
                <a:path extrusionOk="0" h="1406" w="2026">
                  <a:moveTo>
                    <a:pt x="2025" y="0"/>
                  </a:moveTo>
                  <a:cubicBezTo>
                    <a:pt x="1847" y="54"/>
                    <a:pt x="1655" y="81"/>
                    <a:pt x="1479" y="81"/>
                  </a:cubicBezTo>
                  <a:cubicBezTo>
                    <a:pt x="1421" y="81"/>
                    <a:pt x="1364" y="78"/>
                    <a:pt x="1311" y="72"/>
                  </a:cubicBezTo>
                  <a:lnTo>
                    <a:pt x="1311" y="381"/>
                  </a:lnTo>
                  <a:cubicBezTo>
                    <a:pt x="1311" y="572"/>
                    <a:pt x="1168" y="738"/>
                    <a:pt x="1001" y="738"/>
                  </a:cubicBezTo>
                  <a:cubicBezTo>
                    <a:pt x="811" y="738"/>
                    <a:pt x="668" y="596"/>
                    <a:pt x="668" y="381"/>
                  </a:cubicBezTo>
                  <a:cubicBezTo>
                    <a:pt x="668" y="215"/>
                    <a:pt x="501" y="72"/>
                    <a:pt x="334" y="72"/>
                  </a:cubicBezTo>
                  <a:cubicBezTo>
                    <a:pt x="144" y="72"/>
                    <a:pt x="1" y="215"/>
                    <a:pt x="1" y="381"/>
                  </a:cubicBezTo>
                  <a:cubicBezTo>
                    <a:pt x="1" y="953"/>
                    <a:pt x="453" y="1405"/>
                    <a:pt x="1025" y="1405"/>
                  </a:cubicBezTo>
                  <a:cubicBezTo>
                    <a:pt x="1573" y="1405"/>
                    <a:pt x="2025" y="953"/>
                    <a:pt x="2025" y="381"/>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4061131" y="2780862"/>
              <a:ext cx="217737" cy="321700"/>
            </a:xfrm>
            <a:custGeom>
              <a:rect b="b" l="l" r="r" t="t"/>
              <a:pathLst>
                <a:path extrusionOk="0" h="9608" w="6503">
                  <a:moveTo>
                    <a:pt x="4621" y="596"/>
                  </a:moveTo>
                  <a:cubicBezTo>
                    <a:pt x="4787" y="596"/>
                    <a:pt x="4954" y="738"/>
                    <a:pt x="4954" y="953"/>
                  </a:cubicBezTo>
                  <a:cubicBezTo>
                    <a:pt x="4954" y="1405"/>
                    <a:pt x="4645" y="1905"/>
                    <a:pt x="4263" y="2096"/>
                  </a:cubicBezTo>
                  <a:lnTo>
                    <a:pt x="4263" y="953"/>
                  </a:lnTo>
                  <a:lnTo>
                    <a:pt x="4287" y="953"/>
                  </a:lnTo>
                  <a:cubicBezTo>
                    <a:pt x="4287" y="762"/>
                    <a:pt x="4430" y="596"/>
                    <a:pt x="4621" y="596"/>
                  </a:cubicBezTo>
                  <a:close/>
                  <a:moveTo>
                    <a:pt x="4621" y="0"/>
                  </a:moveTo>
                  <a:cubicBezTo>
                    <a:pt x="4049" y="0"/>
                    <a:pt x="3597" y="453"/>
                    <a:pt x="3597" y="1024"/>
                  </a:cubicBezTo>
                  <a:lnTo>
                    <a:pt x="3597" y="2263"/>
                  </a:lnTo>
                  <a:cubicBezTo>
                    <a:pt x="1501" y="2596"/>
                    <a:pt x="1" y="4311"/>
                    <a:pt x="191" y="6454"/>
                  </a:cubicBezTo>
                  <a:cubicBezTo>
                    <a:pt x="327" y="8247"/>
                    <a:pt x="1783" y="9607"/>
                    <a:pt x="3548" y="9607"/>
                  </a:cubicBezTo>
                  <a:cubicBezTo>
                    <a:pt x="3635" y="9607"/>
                    <a:pt x="3723" y="9604"/>
                    <a:pt x="3811" y="9597"/>
                  </a:cubicBezTo>
                  <a:cubicBezTo>
                    <a:pt x="5359" y="9407"/>
                    <a:pt x="6502" y="8073"/>
                    <a:pt x="6383" y="6525"/>
                  </a:cubicBezTo>
                  <a:cubicBezTo>
                    <a:pt x="6292" y="5321"/>
                    <a:pt x="5291" y="4399"/>
                    <a:pt x="4083" y="4399"/>
                  </a:cubicBezTo>
                  <a:cubicBezTo>
                    <a:pt x="4025" y="4399"/>
                    <a:pt x="3966" y="4401"/>
                    <a:pt x="3906" y="4406"/>
                  </a:cubicBezTo>
                  <a:cubicBezTo>
                    <a:pt x="2858" y="4501"/>
                    <a:pt x="2096" y="5406"/>
                    <a:pt x="2144" y="6454"/>
                  </a:cubicBezTo>
                  <a:cubicBezTo>
                    <a:pt x="2144" y="6644"/>
                    <a:pt x="2335" y="6787"/>
                    <a:pt x="2501" y="6787"/>
                  </a:cubicBezTo>
                  <a:cubicBezTo>
                    <a:pt x="2692" y="6787"/>
                    <a:pt x="2835" y="6621"/>
                    <a:pt x="2835" y="6430"/>
                  </a:cubicBezTo>
                  <a:cubicBezTo>
                    <a:pt x="2763" y="5739"/>
                    <a:pt x="3287" y="5144"/>
                    <a:pt x="3954" y="5120"/>
                  </a:cubicBezTo>
                  <a:cubicBezTo>
                    <a:pt x="3985" y="5119"/>
                    <a:pt x="4017" y="5118"/>
                    <a:pt x="4048" y="5118"/>
                  </a:cubicBezTo>
                  <a:cubicBezTo>
                    <a:pt x="4911" y="5118"/>
                    <a:pt x="5623" y="5747"/>
                    <a:pt x="5692" y="6621"/>
                  </a:cubicBezTo>
                  <a:cubicBezTo>
                    <a:pt x="5788" y="7764"/>
                    <a:pt x="4906" y="8788"/>
                    <a:pt x="3763" y="8883"/>
                  </a:cubicBezTo>
                  <a:cubicBezTo>
                    <a:pt x="3691" y="8889"/>
                    <a:pt x="3620" y="8891"/>
                    <a:pt x="3549" y="8891"/>
                  </a:cubicBezTo>
                  <a:cubicBezTo>
                    <a:pt x="2140" y="8891"/>
                    <a:pt x="948" y="7788"/>
                    <a:pt x="834" y="6382"/>
                  </a:cubicBezTo>
                  <a:cubicBezTo>
                    <a:pt x="715" y="4668"/>
                    <a:pt x="1882" y="3239"/>
                    <a:pt x="3573" y="2929"/>
                  </a:cubicBezTo>
                  <a:lnTo>
                    <a:pt x="3573" y="3810"/>
                  </a:lnTo>
                  <a:cubicBezTo>
                    <a:pt x="3741" y="3794"/>
                    <a:pt x="3898" y="3777"/>
                    <a:pt x="4059" y="3777"/>
                  </a:cubicBezTo>
                  <a:cubicBezTo>
                    <a:pt x="4126" y="3777"/>
                    <a:pt x="4194" y="3780"/>
                    <a:pt x="4263" y="3787"/>
                  </a:cubicBezTo>
                  <a:lnTo>
                    <a:pt x="4263" y="2858"/>
                  </a:lnTo>
                  <a:cubicBezTo>
                    <a:pt x="5026" y="2715"/>
                    <a:pt x="5621" y="1810"/>
                    <a:pt x="5621" y="1024"/>
                  </a:cubicBezTo>
                  <a:cubicBezTo>
                    <a:pt x="5621" y="453"/>
                    <a:pt x="5192" y="0"/>
                    <a:pt x="4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5"/>
          <p:cNvGrpSpPr/>
          <p:nvPr/>
        </p:nvGrpSpPr>
        <p:grpSpPr>
          <a:xfrm>
            <a:off x="6184606" y="1728381"/>
            <a:ext cx="389937" cy="389669"/>
            <a:chOff x="6413377" y="1514118"/>
            <a:chExt cx="389937" cy="389669"/>
          </a:xfrm>
        </p:grpSpPr>
        <p:sp>
          <p:nvSpPr>
            <p:cNvPr id="545" name="Google Shape;545;p35"/>
            <p:cNvSpPr/>
            <p:nvPr/>
          </p:nvSpPr>
          <p:spPr>
            <a:xfrm>
              <a:off x="6413377" y="1514118"/>
              <a:ext cx="389937" cy="234177"/>
            </a:xfrm>
            <a:custGeom>
              <a:rect b="b" l="l" r="r" t="t"/>
              <a:pathLst>
                <a:path extrusionOk="0" h="6994" w="11646">
                  <a:moveTo>
                    <a:pt x="6155" y="1"/>
                  </a:moveTo>
                  <a:cubicBezTo>
                    <a:pt x="4861" y="1"/>
                    <a:pt x="3567" y="727"/>
                    <a:pt x="2977" y="2159"/>
                  </a:cubicBezTo>
                  <a:cubicBezTo>
                    <a:pt x="2784" y="2110"/>
                    <a:pt x="2590" y="2087"/>
                    <a:pt x="2400" y="2087"/>
                  </a:cubicBezTo>
                  <a:cubicBezTo>
                    <a:pt x="1120" y="2087"/>
                    <a:pt x="0" y="3151"/>
                    <a:pt x="0" y="4541"/>
                  </a:cubicBezTo>
                  <a:cubicBezTo>
                    <a:pt x="0" y="5898"/>
                    <a:pt x="1072" y="6994"/>
                    <a:pt x="2382" y="6994"/>
                  </a:cubicBezTo>
                  <a:lnTo>
                    <a:pt x="3430" y="6994"/>
                  </a:lnTo>
                  <a:lnTo>
                    <a:pt x="3430" y="5946"/>
                  </a:lnTo>
                  <a:cubicBezTo>
                    <a:pt x="3430" y="5469"/>
                    <a:pt x="3763" y="5065"/>
                    <a:pt x="4239" y="4946"/>
                  </a:cubicBezTo>
                  <a:lnTo>
                    <a:pt x="7645" y="4231"/>
                  </a:lnTo>
                  <a:cubicBezTo>
                    <a:pt x="7712" y="4219"/>
                    <a:pt x="7778" y="4213"/>
                    <a:pt x="7843" y="4213"/>
                  </a:cubicBezTo>
                  <a:cubicBezTo>
                    <a:pt x="8405" y="4213"/>
                    <a:pt x="8883" y="4655"/>
                    <a:pt x="8883" y="5231"/>
                  </a:cubicBezTo>
                  <a:lnTo>
                    <a:pt x="8883" y="6994"/>
                  </a:lnTo>
                  <a:lnTo>
                    <a:pt x="9240" y="6994"/>
                  </a:lnTo>
                  <a:cubicBezTo>
                    <a:pt x="10550" y="6994"/>
                    <a:pt x="11622" y="5898"/>
                    <a:pt x="11622" y="4541"/>
                  </a:cubicBezTo>
                  <a:cubicBezTo>
                    <a:pt x="11646" y="3207"/>
                    <a:pt x="10598" y="2135"/>
                    <a:pt x="9288" y="2112"/>
                  </a:cubicBezTo>
                  <a:cubicBezTo>
                    <a:pt x="8687" y="698"/>
                    <a:pt x="7422" y="1"/>
                    <a:pt x="6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6481949" y="1679187"/>
              <a:ext cx="206554" cy="224601"/>
            </a:xfrm>
            <a:custGeom>
              <a:rect b="b" l="l" r="r" t="t"/>
              <a:pathLst>
                <a:path extrusionOk="0" h="6708" w="6169">
                  <a:moveTo>
                    <a:pt x="5848" y="0"/>
                  </a:moveTo>
                  <a:cubicBezTo>
                    <a:pt x="5820" y="0"/>
                    <a:pt x="5791" y="5"/>
                    <a:pt x="5764" y="16"/>
                  </a:cubicBezTo>
                  <a:lnTo>
                    <a:pt x="2334" y="730"/>
                  </a:lnTo>
                  <a:cubicBezTo>
                    <a:pt x="2191" y="754"/>
                    <a:pt x="2072" y="897"/>
                    <a:pt x="2072" y="1063"/>
                  </a:cubicBezTo>
                  <a:lnTo>
                    <a:pt x="2072" y="3921"/>
                  </a:lnTo>
                  <a:lnTo>
                    <a:pt x="1382" y="3921"/>
                  </a:lnTo>
                  <a:cubicBezTo>
                    <a:pt x="667" y="3921"/>
                    <a:pt x="0" y="4445"/>
                    <a:pt x="0" y="5350"/>
                  </a:cubicBezTo>
                  <a:cubicBezTo>
                    <a:pt x="0" y="6088"/>
                    <a:pt x="643" y="6707"/>
                    <a:pt x="1382" y="6707"/>
                  </a:cubicBezTo>
                  <a:cubicBezTo>
                    <a:pt x="2120" y="6707"/>
                    <a:pt x="2739" y="6088"/>
                    <a:pt x="2739" y="5350"/>
                  </a:cubicBezTo>
                  <a:lnTo>
                    <a:pt x="2739" y="2754"/>
                  </a:lnTo>
                  <a:lnTo>
                    <a:pt x="5478" y="2183"/>
                  </a:lnTo>
                  <a:lnTo>
                    <a:pt x="5478" y="3207"/>
                  </a:lnTo>
                  <a:lnTo>
                    <a:pt x="4811" y="3207"/>
                  </a:lnTo>
                  <a:cubicBezTo>
                    <a:pt x="4097" y="3207"/>
                    <a:pt x="3430" y="3731"/>
                    <a:pt x="3430" y="4636"/>
                  </a:cubicBezTo>
                  <a:cubicBezTo>
                    <a:pt x="3430" y="5374"/>
                    <a:pt x="4049" y="5993"/>
                    <a:pt x="4811" y="5993"/>
                  </a:cubicBezTo>
                  <a:cubicBezTo>
                    <a:pt x="5549" y="5993"/>
                    <a:pt x="6168" y="5374"/>
                    <a:pt x="6168" y="4636"/>
                  </a:cubicBezTo>
                  <a:lnTo>
                    <a:pt x="6168" y="349"/>
                  </a:lnTo>
                  <a:cubicBezTo>
                    <a:pt x="6168" y="166"/>
                    <a:pt x="6012" y="0"/>
                    <a:pt x="5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6"/>
          <p:cNvSpPr txBox="1"/>
          <p:nvPr>
            <p:ph idx="1" type="subTitle"/>
          </p:nvPr>
        </p:nvSpPr>
        <p:spPr>
          <a:xfrm>
            <a:off x="715037" y="2217525"/>
            <a:ext cx="2402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MORE REACH</a:t>
            </a:r>
            <a:endParaRPr/>
          </a:p>
        </p:txBody>
      </p:sp>
      <p:sp>
        <p:nvSpPr>
          <p:cNvPr id="552" name="Google Shape;552;p36"/>
          <p:cNvSpPr txBox="1"/>
          <p:nvPr>
            <p:ph idx="5" type="subTitle"/>
          </p:nvPr>
        </p:nvSpPr>
        <p:spPr>
          <a:xfrm>
            <a:off x="3368400" y="2217525"/>
            <a:ext cx="24048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ENGAGEMENT</a:t>
            </a:r>
            <a:endParaRPr/>
          </a:p>
        </p:txBody>
      </p:sp>
      <p:sp>
        <p:nvSpPr>
          <p:cNvPr id="553" name="Google Shape;553;p36"/>
          <p:cNvSpPr txBox="1"/>
          <p:nvPr>
            <p:ph idx="6" type="subTitle"/>
          </p:nvPr>
        </p:nvSpPr>
        <p:spPr>
          <a:xfrm>
            <a:off x="6024163" y="2217525"/>
            <a:ext cx="24048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CONVERSIONS</a:t>
            </a:r>
            <a:endParaRPr/>
          </a:p>
        </p:txBody>
      </p:sp>
      <p:sp>
        <p:nvSpPr>
          <p:cNvPr id="554" name="Google Shape;554;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GOALS OF A SOCIAL MEDIA STRATEGY</a:t>
            </a:r>
            <a:endParaRPr/>
          </a:p>
        </p:txBody>
      </p:sp>
      <p:sp>
        <p:nvSpPr>
          <p:cNvPr id="555" name="Google Shape;555;p36"/>
          <p:cNvSpPr txBox="1"/>
          <p:nvPr>
            <p:ph idx="2" type="subTitle"/>
          </p:nvPr>
        </p:nvSpPr>
        <p:spPr>
          <a:xfrm>
            <a:off x="715037" y="2520762"/>
            <a:ext cx="2402400" cy="17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increase reach, it is important to create content that resonates with your target audience and utilizes the most effective methods for reaching new viewers</a:t>
            </a:r>
            <a:endParaRPr/>
          </a:p>
        </p:txBody>
      </p:sp>
      <p:sp>
        <p:nvSpPr>
          <p:cNvPr id="556" name="Google Shape;556;p36"/>
          <p:cNvSpPr txBox="1"/>
          <p:nvPr>
            <p:ph idx="3" type="subTitle"/>
          </p:nvPr>
        </p:nvSpPr>
        <p:spPr>
          <a:xfrm>
            <a:off x="3368400" y="2520762"/>
            <a:ext cx="2404800" cy="17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Improving engagement involves creating content that encourages users to interact with your posts. Responding to comments in a timely manner is great way to show appreciation for their participation</a:t>
            </a:r>
            <a:endParaRPr/>
          </a:p>
        </p:txBody>
      </p:sp>
      <p:sp>
        <p:nvSpPr>
          <p:cNvPr id="557" name="Google Shape;557;p36"/>
          <p:cNvSpPr txBox="1"/>
          <p:nvPr>
            <p:ph idx="4" type="subTitle"/>
          </p:nvPr>
        </p:nvSpPr>
        <p:spPr>
          <a:xfrm>
            <a:off x="6024163" y="2520762"/>
            <a:ext cx="2404800" cy="17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Creating content that drives conversions entails promoting sales or generating leads for your business. This could include hosting giveaways, offering discounts or coupons to followers or targeted ads</a:t>
            </a:r>
            <a:endParaRPr/>
          </a:p>
        </p:txBody>
      </p:sp>
      <p:grpSp>
        <p:nvGrpSpPr>
          <p:cNvPr id="558" name="Google Shape;558;p36"/>
          <p:cNvGrpSpPr/>
          <p:nvPr/>
        </p:nvGrpSpPr>
        <p:grpSpPr>
          <a:xfrm>
            <a:off x="7031996" y="1709148"/>
            <a:ext cx="389134" cy="295851"/>
            <a:chOff x="3976621" y="3457811"/>
            <a:chExt cx="389134" cy="295851"/>
          </a:xfrm>
        </p:grpSpPr>
        <p:sp>
          <p:nvSpPr>
            <p:cNvPr id="559" name="Google Shape;559;p36"/>
            <p:cNvSpPr/>
            <p:nvPr/>
          </p:nvSpPr>
          <p:spPr>
            <a:xfrm>
              <a:off x="4160005" y="3570245"/>
              <a:ext cx="21563" cy="68606"/>
            </a:xfrm>
            <a:custGeom>
              <a:rect b="b" l="l" r="r" t="t"/>
              <a:pathLst>
                <a:path extrusionOk="0" h="2049" w="644">
                  <a:moveTo>
                    <a:pt x="1" y="0"/>
                  </a:moveTo>
                  <a:lnTo>
                    <a:pt x="1" y="2048"/>
                  </a:lnTo>
                  <a:lnTo>
                    <a:pt x="644" y="2048"/>
                  </a:lnTo>
                  <a:lnTo>
                    <a:pt x="6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297149" y="3570245"/>
              <a:ext cx="68606" cy="182614"/>
            </a:xfrm>
            <a:custGeom>
              <a:rect b="b" l="l" r="r" t="t"/>
              <a:pathLst>
                <a:path extrusionOk="0" h="5454" w="2049">
                  <a:moveTo>
                    <a:pt x="668" y="0"/>
                  </a:moveTo>
                  <a:lnTo>
                    <a:pt x="668" y="2382"/>
                  </a:lnTo>
                  <a:cubicBezTo>
                    <a:pt x="668" y="2572"/>
                    <a:pt x="525" y="2715"/>
                    <a:pt x="334" y="2715"/>
                  </a:cubicBezTo>
                  <a:lnTo>
                    <a:pt x="1" y="2715"/>
                  </a:lnTo>
                  <a:lnTo>
                    <a:pt x="1" y="5454"/>
                  </a:lnTo>
                  <a:lnTo>
                    <a:pt x="810" y="5454"/>
                  </a:lnTo>
                  <a:cubicBezTo>
                    <a:pt x="1501" y="5454"/>
                    <a:pt x="2049" y="4882"/>
                    <a:pt x="2049" y="4192"/>
                  </a:cubicBezTo>
                  <a:lnTo>
                    <a:pt x="2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4069100" y="3571049"/>
              <a:ext cx="90938" cy="182614"/>
            </a:xfrm>
            <a:custGeom>
              <a:rect b="b" l="l" r="r" t="t"/>
              <a:pathLst>
                <a:path extrusionOk="0" h="5454" w="2716">
                  <a:moveTo>
                    <a:pt x="668" y="0"/>
                  </a:moveTo>
                  <a:lnTo>
                    <a:pt x="668" y="2382"/>
                  </a:lnTo>
                  <a:cubicBezTo>
                    <a:pt x="668" y="2572"/>
                    <a:pt x="501" y="2715"/>
                    <a:pt x="334" y="2715"/>
                  </a:cubicBezTo>
                  <a:lnTo>
                    <a:pt x="1" y="2715"/>
                  </a:lnTo>
                  <a:lnTo>
                    <a:pt x="1" y="5454"/>
                  </a:lnTo>
                  <a:lnTo>
                    <a:pt x="2716" y="5454"/>
                  </a:lnTo>
                  <a:lnTo>
                    <a:pt x="2716" y="2715"/>
                  </a:lnTo>
                  <a:lnTo>
                    <a:pt x="2358" y="2715"/>
                  </a:lnTo>
                  <a:cubicBezTo>
                    <a:pt x="2168" y="2715"/>
                    <a:pt x="2025" y="2572"/>
                    <a:pt x="2025" y="238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3976621" y="3457811"/>
              <a:ext cx="388364" cy="90938"/>
            </a:xfrm>
            <a:custGeom>
              <a:rect b="b" l="l" r="r" t="t"/>
              <a:pathLst>
                <a:path extrusionOk="0" h="2716" w="11599">
                  <a:moveTo>
                    <a:pt x="2406" y="1334"/>
                  </a:moveTo>
                  <a:cubicBezTo>
                    <a:pt x="2596" y="1334"/>
                    <a:pt x="2739" y="1477"/>
                    <a:pt x="2739" y="1668"/>
                  </a:cubicBezTo>
                  <a:cubicBezTo>
                    <a:pt x="2739" y="1834"/>
                    <a:pt x="2596" y="2001"/>
                    <a:pt x="2406" y="2001"/>
                  </a:cubicBezTo>
                  <a:lnTo>
                    <a:pt x="1715" y="2001"/>
                  </a:lnTo>
                  <a:cubicBezTo>
                    <a:pt x="1548" y="2001"/>
                    <a:pt x="1382" y="1834"/>
                    <a:pt x="1382" y="1668"/>
                  </a:cubicBezTo>
                  <a:cubicBezTo>
                    <a:pt x="1382" y="1477"/>
                    <a:pt x="1548" y="1334"/>
                    <a:pt x="1715" y="1334"/>
                  </a:cubicBezTo>
                  <a:close/>
                  <a:moveTo>
                    <a:pt x="4454" y="1334"/>
                  </a:moveTo>
                  <a:cubicBezTo>
                    <a:pt x="4644" y="1334"/>
                    <a:pt x="4787" y="1477"/>
                    <a:pt x="4787" y="1668"/>
                  </a:cubicBezTo>
                  <a:cubicBezTo>
                    <a:pt x="4787" y="1834"/>
                    <a:pt x="4644" y="2001"/>
                    <a:pt x="4454" y="2001"/>
                  </a:cubicBezTo>
                  <a:lnTo>
                    <a:pt x="3787" y="2001"/>
                  </a:lnTo>
                  <a:cubicBezTo>
                    <a:pt x="3596" y="2001"/>
                    <a:pt x="3453" y="1834"/>
                    <a:pt x="3453" y="1668"/>
                  </a:cubicBezTo>
                  <a:cubicBezTo>
                    <a:pt x="3453" y="1477"/>
                    <a:pt x="3573" y="1334"/>
                    <a:pt x="3787" y="1334"/>
                  </a:cubicBezTo>
                  <a:close/>
                  <a:moveTo>
                    <a:pt x="6454" y="1334"/>
                  </a:moveTo>
                  <a:cubicBezTo>
                    <a:pt x="6645" y="1334"/>
                    <a:pt x="6787" y="1477"/>
                    <a:pt x="6787" y="1668"/>
                  </a:cubicBezTo>
                  <a:cubicBezTo>
                    <a:pt x="6787" y="1834"/>
                    <a:pt x="6645" y="2001"/>
                    <a:pt x="6454" y="2001"/>
                  </a:cubicBezTo>
                  <a:lnTo>
                    <a:pt x="5811" y="2001"/>
                  </a:lnTo>
                  <a:cubicBezTo>
                    <a:pt x="5621" y="2001"/>
                    <a:pt x="5478" y="1834"/>
                    <a:pt x="5478" y="1668"/>
                  </a:cubicBezTo>
                  <a:cubicBezTo>
                    <a:pt x="5478" y="1477"/>
                    <a:pt x="5621" y="1334"/>
                    <a:pt x="5811" y="1334"/>
                  </a:cubicBezTo>
                  <a:close/>
                  <a:moveTo>
                    <a:pt x="8550" y="1334"/>
                  </a:moveTo>
                  <a:cubicBezTo>
                    <a:pt x="8716" y="1334"/>
                    <a:pt x="8859" y="1477"/>
                    <a:pt x="8859" y="1668"/>
                  </a:cubicBezTo>
                  <a:cubicBezTo>
                    <a:pt x="8859" y="1834"/>
                    <a:pt x="8716" y="2001"/>
                    <a:pt x="8550" y="2001"/>
                  </a:cubicBezTo>
                  <a:lnTo>
                    <a:pt x="7859" y="2001"/>
                  </a:lnTo>
                  <a:cubicBezTo>
                    <a:pt x="7669" y="2001"/>
                    <a:pt x="7526" y="1834"/>
                    <a:pt x="7526" y="1668"/>
                  </a:cubicBezTo>
                  <a:cubicBezTo>
                    <a:pt x="7526" y="1477"/>
                    <a:pt x="7645" y="1334"/>
                    <a:pt x="7859" y="1334"/>
                  </a:cubicBezTo>
                  <a:close/>
                  <a:moveTo>
                    <a:pt x="9883" y="1334"/>
                  </a:moveTo>
                  <a:cubicBezTo>
                    <a:pt x="10050" y="1334"/>
                    <a:pt x="10217" y="1477"/>
                    <a:pt x="10217" y="1668"/>
                  </a:cubicBezTo>
                  <a:cubicBezTo>
                    <a:pt x="10217" y="1834"/>
                    <a:pt x="10050" y="2001"/>
                    <a:pt x="9883" y="2001"/>
                  </a:cubicBezTo>
                  <a:cubicBezTo>
                    <a:pt x="9693" y="2001"/>
                    <a:pt x="9550" y="1834"/>
                    <a:pt x="9550" y="1668"/>
                  </a:cubicBezTo>
                  <a:cubicBezTo>
                    <a:pt x="9550" y="1477"/>
                    <a:pt x="9693" y="1334"/>
                    <a:pt x="9883" y="1334"/>
                  </a:cubicBezTo>
                  <a:close/>
                  <a:moveTo>
                    <a:pt x="1239" y="1"/>
                  </a:moveTo>
                  <a:cubicBezTo>
                    <a:pt x="572" y="1"/>
                    <a:pt x="0" y="572"/>
                    <a:pt x="0" y="1239"/>
                  </a:cubicBezTo>
                  <a:lnTo>
                    <a:pt x="0" y="2715"/>
                  </a:lnTo>
                  <a:lnTo>
                    <a:pt x="11598" y="2715"/>
                  </a:lnTo>
                  <a:lnTo>
                    <a:pt x="11598" y="1239"/>
                  </a:lnTo>
                  <a:cubicBezTo>
                    <a:pt x="11598" y="572"/>
                    <a:pt x="11050" y="1"/>
                    <a:pt x="10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4045193" y="3570245"/>
              <a:ext cx="23170" cy="68606"/>
            </a:xfrm>
            <a:custGeom>
              <a:rect b="b" l="l" r="r" t="t"/>
              <a:pathLst>
                <a:path extrusionOk="0" h="2049" w="692">
                  <a:moveTo>
                    <a:pt x="0" y="0"/>
                  </a:moveTo>
                  <a:lnTo>
                    <a:pt x="0" y="2048"/>
                  </a:lnTo>
                  <a:lnTo>
                    <a:pt x="691" y="2048"/>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4182338" y="3571049"/>
              <a:ext cx="90938" cy="182614"/>
            </a:xfrm>
            <a:custGeom>
              <a:rect b="b" l="l" r="r" t="t"/>
              <a:pathLst>
                <a:path extrusionOk="0" h="5454" w="2716">
                  <a:moveTo>
                    <a:pt x="667" y="0"/>
                  </a:moveTo>
                  <a:lnTo>
                    <a:pt x="667" y="2382"/>
                  </a:lnTo>
                  <a:cubicBezTo>
                    <a:pt x="667" y="2572"/>
                    <a:pt x="524" y="2715"/>
                    <a:pt x="334" y="2715"/>
                  </a:cubicBezTo>
                  <a:lnTo>
                    <a:pt x="1" y="2715"/>
                  </a:lnTo>
                  <a:lnTo>
                    <a:pt x="1" y="5454"/>
                  </a:lnTo>
                  <a:lnTo>
                    <a:pt x="2715" y="5454"/>
                  </a:lnTo>
                  <a:lnTo>
                    <a:pt x="2715" y="2715"/>
                  </a:lnTo>
                  <a:lnTo>
                    <a:pt x="2382" y="2715"/>
                  </a:lnTo>
                  <a:cubicBezTo>
                    <a:pt x="2215" y="2715"/>
                    <a:pt x="2072" y="2572"/>
                    <a:pt x="2072" y="2382"/>
                  </a:cubicBezTo>
                  <a:lnTo>
                    <a:pt x="2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3977425" y="3571049"/>
              <a:ext cx="68606" cy="182614"/>
            </a:xfrm>
            <a:custGeom>
              <a:rect b="b" l="l" r="r" t="t"/>
              <a:pathLst>
                <a:path extrusionOk="0" h="5454" w="2049">
                  <a:moveTo>
                    <a:pt x="0" y="0"/>
                  </a:moveTo>
                  <a:lnTo>
                    <a:pt x="0" y="4215"/>
                  </a:lnTo>
                  <a:cubicBezTo>
                    <a:pt x="0" y="4882"/>
                    <a:pt x="572" y="5454"/>
                    <a:pt x="1239" y="5454"/>
                  </a:cubicBezTo>
                  <a:lnTo>
                    <a:pt x="2048" y="5454"/>
                  </a:lnTo>
                  <a:lnTo>
                    <a:pt x="2048" y="2715"/>
                  </a:lnTo>
                  <a:lnTo>
                    <a:pt x="1691" y="2715"/>
                  </a:lnTo>
                  <a:cubicBezTo>
                    <a:pt x="1524" y="2715"/>
                    <a:pt x="1358" y="2572"/>
                    <a:pt x="1358" y="2382"/>
                  </a:cubicBezTo>
                  <a:lnTo>
                    <a:pt x="1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4273243" y="3570245"/>
              <a:ext cx="23136" cy="68606"/>
            </a:xfrm>
            <a:custGeom>
              <a:rect b="b" l="l" r="r" t="t"/>
              <a:pathLst>
                <a:path extrusionOk="0" h="2049" w="691">
                  <a:moveTo>
                    <a:pt x="0" y="0"/>
                  </a:moveTo>
                  <a:lnTo>
                    <a:pt x="0" y="2048"/>
                  </a:lnTo>
                  <a:lnTo>
                    <a:pt x="691" y="2048"/>
                  </a:lnTo>
                  <a:lnTo>
                    <a:pt x="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36"/>
          <p:cNvGrpSpPr/>
          <p:nvPr/>
        </p:nvGrpSpPr>
        <p:grpSpPr>
          <a:xfrm>
            <a:off x="1745192" y="1662879"/>
            <a:ext cx="342091" cy="388364"/>
            <a:chOff x="1562198" y="2779254"/>
            <a:chExt cx="342091" cy="388364"/>
          </a:xfrm>
        </p:grpSpPr>
        <p:sp>
          <p:nvSpPr>
            <p:cNvPr id="568" name="Google Shape;568;p36"/>
            <p:cNvSpPr/>
            <p:nvPr/>
          </p:nvSpPr>
          <p:spPr>
            <a:xfrm>
              <a:off x="1699343" y="3008074"/>
              <a:ext cx="90135" cy="67836"/>
            </a:xfrm>
            <a:custGeom>
              <a:rect b="b" l="l" r="r" t="t"/>
              <a:pathLst>
                <a:path extrusionOk="0" h="2026" w="2692">
                  <a:moveTo>
                    <a:pt x="963" y="0"/>
                  </a:moveTo>
                  <a:cubicBezTo>
                    <a:pt x="454" y="0"/>
                    <a:pt x="0" y="467"/>
                    <a:pt x="0" y="1025"/>
                  </a:cubicBezTo>
                  <a:cubicBezTo>
                    <a:pt x="0" y="1573"/>
                    <a:pt x="429" y="2025"/>
                    <a:pt x="1000" y="2025"/>
                  </a:cubicBezTo>
                  <a:lnTo>
                    <a:pt x="1691" y="2025"/>
                  </a:lnTo>
                  <a:cubicBezTo>
                    <a:pt x="2263" y="2025"/>
                    <a:pt x="2691" y="1573"/>
                    <a:pt x="2691" y="1025"/>
                  </a:cubicBezTo>
                  <a:lnTo>
                    <a:pt x="2691" y="1"/>
                  </a:lnTo>
                  <a:lnTo>
                    <a:pt x="1000" y="1"/>
                  </a:lnTo>
                  <a:cubicBezTo>
                    <a:pt x="988" y="1"/>
                    <a:pt x="975"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1562198" y="2779254"/>
              <a:ext cx="342091" cy="388364"/>
            </a:xfrm>
            <a:custGeom>
              <a:rect b="b" l="l" r="r" t="t"/>
              <a:pathLst>
                <a:path extrusionOk="0" h="11599" w="10217">
                  <a:moveTo>
                    <a:pt x="5787" y="2049"/>
                  </a:moveTo>
                  <a:cubicBezTo>
                    <a:pt x="5954" y="2049"/>
                    <a:pt x="6097" y="2191"/>
                    <a:pt x="6097" y="2382"/>
                  </a:cubicBezTo>
                  <a:cubicBezTo>
                    <a:pt x="6097" y="2549"/>
                    <a:pt x="5954" y="2692"/>
                    <a:pt x="5787" y="2692"/>
                  </a:cubicBezTo>
                  <a:lnTo>
                    <a:pt x="3072" y="2692"/>
                  </a:lnTo>
                  <a:cubicBezTo>
                    <a:pt x="2905" y="2692"/>
                    <a:pt x="2739" y="2549"/>
                    <a:pt x="2739" y="2382"/>
                  </a:cubicBezTo>
                  <a:cubicBezTo>
                    <a:pt x="2715" y="2191"/>
                    <a:pt x="2858" y="2049"/>
                    <a:pt x="3072" y="2049"/>
                  </a:cubicBezTo>
                  <a:close/>
                  <a:moveTo>
                    <a:pt x="1715" y="2072"/>
                  </a:moveTo>
                  <a:cubicBezTo>
                    <a:pt x="1881" y="2072"/>
                    <a:pt x="2024" y="2215"/>
                    <a:pt x="2024" y="2406"/>
                  </a:cubicBezTo>
                  <a:cubicBezTo>
                    <a:pt x="2024" y="2572"/>
                    <a:pt x="1881" y="2739"/>
                    <a:pt x="1715" y="2739"/>
                  </a:cubicBezTo>
                  <a:cubicBezTo>
                    <a:pt x="1524" y="2739"/>
                    <a:pt x="1381" y="2572"/>
                    <a:pt x="1381" y="2406"/>
                  </a:cubicBezTo>
                  <a:cubicBezTo>
                    <a:pt x="1381" y="2215"/>
                    <a:pt x="1524" y="2072"/>
                    <a:pt x="1715" y="2072"/>
                  </a:cubicBezTo>
                  <a:close/>
                  <a:moveTo>
                    <a:pt x="5787" y="3406"/>
                  </a:moveTo>
                  <a:cubicBezTo>
                    <a:pt x="5954" y="3406"/>
                    <a:pt x="6097" y="3573"/>
                    <a:pt x="6097" y="3739"/>
                  </a:cubicBezTo>
                  <a:cubicBezTo>
                    <a:pt x="6097" y="3930"/>
                    <a:pt x="5954" y="4073"/>
                    <a:pt x="5787" y="4073"/>
                  </a:cubicBezTo>
                  <a:lnTo>
                    <a:pt x="3072" y="4073"/>
                  </a:lnTo>
                  <a:cubicBezTo>
                    <a:pt x="2905" y="4073"/>
                    <a:pt x="2739" y="3930"/>
                    <a:pt x="2739" y="3739"/>
                  </a:cubicBezTo>
                  <a:cubicBezTo>
                    <a:pt x="2715" y="3573"/>
                    <a:pt x="2858" y="3406"/>
                    <a:pt x="3072" y="3406"/>
                  </a:cubicBezTo>
                  <a:close/>
                  <a:moveTo>
                    <a:pt x="1715" y="3430"/>
                  </a:moveTo>
                  <a:cubicBezTo>
                    <a:pt x="1881" y="3430"/>
                    <a:pt x="2024" y="3596"/>
                    <a:pt x="2024" y="3763"/>
                  </a:cubicBezTo>
                  <a:cubicBezTo>
                    <a:pt x="2024" y="3954"/>
                    <a:pt x="1881" y="4097"/>
                    <a:pt x="1715" y="4097"/>
                  </a:cubicBezTo>
                  <a:cubicBezTo>
                    <a:pt x="1524" y="4097"/>
                    <a:pt x="1381" y="3954"/>
                    <a:pt x="1381" y="3763"/>
                  </a:cubicBezTo>
                  <a:cubicBezTo>
                    <a:pt x="1381" y="3596"/>
                    <a:pt x="1524" y="3430"/>
                    <a:pt x="1715" y="3430"/>
                  </a:cubicBezTo>
                  <a:close/>
                  <a:moveTo>
                    <a:pt x="5763" y="4787"/>
                  </a:moveTo>
                  <a:cubicBezTo>
                    <a:pt x="5930" y="4787"/>
                    <a:pt x="6073" y="4930"/>
                    <a:pt x="6073" y="5121"/>
                  </a:cubicBezTo>
                  <a:cubicBezTo>
                    <a:pt x="6073" y="5287"/>
                    <a:pt x="5930" y="5430"/>
                    <a:pt x="5763" y="5430"/>
                  </a:cubicBezTo>
                  <a:lnTo>
                    <a:pt x="3048" y="5430"/>
                  </a:lnTo>
                  <a:cubicBezTo>
                    <a:pt x="3036" y="5432"/>
                    <a:pt x="3024" y="5432"/>
                    <a:pt x="3012" y="5432"/>
                  </a:cubicBezTo>
                  <a:cubicBezTo>
                    <a:pt x="2840" y="5432"/>
                    <a:pt x="2715" y="5277"/>
                    <a:pt x="2715" y="5121"/>
                  </a:cubicBezTo>
                  <a:cubicBezTo>
                    <a:pt x="2715" y="4930"/>
                    <a:pt x="2858" y="4787"/>
                    <a:pt x="3048" y="4787"/>
                  </a:cubicBezTo>
                  <a:close/>
                  <a:moveTo>
                    <a:pt x="1715" y="4811"/>
                  </a:moveTo>
                  <a:cubicBezTo>
                    <a:pt x="1881" y="4811"/>
                    <a:pt x="2024" y="4954"/>
                    <a:pt x="2024" y="5144"/>
                  </a:cubicBezTo>
                  <a:cubicBezTo>
                    <a:pt x="2024" y="5287"/>
                    <a:pt x="1881" y="5454"/>
                    <a:pt x="1715" y="5454"/>
                  </a:cubicBezTo>
                  <a:cubicBezTo>
                    <a:pt x="1524" y="5454"/>
                    <a:pt x="1381" y="5311"/>
                    <a:pt x="1381" y="5144"/>
                  </a:cubicBezTo>
                  <a:cubicBezTo>
                    <a:pt x="1381" y="4954"/>
                    <a:pt x="1524" y="4811"/>
                    <a:pt x="1715" y="4811"/>
                  </a:cubicBezTo>
                  <a:close/>
                  <a:moveTo>
                    <a:pt x="7136" y="2057"/>
                  </a:moveTo>
                  <a:cubicBezTo>
                    <a:pt x="7187" y="2057"/>
                    <a:pt x="7239" y="2069"/>
                    <a:pt x="7287" y="2096"/>
                  </a:cubicBezTo>
                  <a:lnTo>
                    <a:pt x="8192" y="2572"/>
                  </a:lnTo>
                  <a:cubicBezTo>
                    <a:pt x="8573" y="2787"/>
                    <a:pt x="8835" y="3215"/>
                    <a:pt x="8835" y="3668"/>
                  </a:cubicBezTo>
                  <a:lnTo>
                    <a:pt x="8835" y="5121"/>
                  </a:lnTo>
                  <a:lnTo>
                    <a:pt x="8859" y="5121"/>
                  </a:lnTo>
                  <a:cubicBezTo>
                    <a:pt x="8859" y="5287"/>
                    <a:pt x="8692" y="5430"/>
                    <a:pt x="8526" y="5430"/>
                  </a:cubicBezTo>
                  <a:cubicBezTo>
                    <a:pt x="8335" y="5430"/>
                    <a:pt x="8192" y="5287"/>
                    <a:pt x="8192" y="5121"/>
                  </a:cubicBezTo>
                  <a:lnTo>
                    <a:pt x="8192" y="3668"/>
                  </a:lnTo>
                  <a:cubicBezTo>
                    <a:pt x="8192" y="3477"/>
                    <a:pt x="8073" y="3287"/>
                    <a:pt x="7907" y="3168"/>
                  </a:cubicBezTo>
                  <a:lnTo>
                    <a:pt x="7478" y="2977"/>
                  </a:lnTo>
                  <a:lnTo>
                    <a:pt x="7478" y="7859"/>
                  </a:lnTo>
                  <a:cubicBezTo>
                    <a:pt x="7478" y="8812"/>
                    <a:pt x="6716" y="9550"/>
                    <a:pt x="5787" y="9550"/>
                  </a:cubicBezTo>
                  <a:lnTo>
                    <a:pt x="5096" y="9550"/>
                  </a:lnTo>
                  <a:cubicBezTo>
                    <a:pt x="4168" y="9550"/>
                    <a:pt x="3406" y="8812"/>
                    <a:pt x="3406" y="7859"/>
                  </a:cubicBezTo>
                  <a:cubicBezTo>
                    <a:pt x="3406" y="6907"/>
                    <a:pt x="4168" y="6145"/>
                    <a:pt x="5096" y="6145"/>
                  </a:cubicBezTo>
                  <a:lnTo>
                    <a:pt x="6787" y="6145"/>
                  </a:lnTo>
                  <a:lnTo>
                    <a:pt x="6787" y="2406"/>
                  </a:lnTo>
                  <a:cubicBezTo>
                    <a:pt x="6787" y="2203"/>
                    <a:pt x="6959" y="2057"/>
                    <a:pt x="7136" y="2057"/>
                  </a:cubicBezTo>
                  <a:close/>
                  <a:moveTo>
                    <a:pt x="1262" y="1"/>
                  </a:moveTo>
                  <a:cubicBezTo>
                    <a:pt x="572" y="1"/>
                    <a:pt x="0" y="548"/>
                    <a:pt x="0" y="1239"/>
                  </a:cubicBezTo>
                  <a:lnTo>
                    <a:pt x="0" y="10360"/>
                  </a:lnTo>
                  <a:cubicBezTo>
                    <a:pt x="0" y="11027"/>
                    <a:pt x="572" y="11598"/>
                    <a:pt x="1262" y="11598"/>
                  </a:cubicBezTo>
                  <a:lnTo>
                    <a:pt x="8978" y="11598"/>
                  </a:lnTo>
                  <a:cubicBezTo>
                    <a:pt x="9645" y="11598"/>
                    <a:pt x="10217" y="11027"/>
                    <a:pt x="10217" y="10360"/>
                  </a:cubicBezTo>
                  <a:lnTo>
                    <a:pt x="10217" y="1239"/>
                  </a:lnTo>
                  <a:cubicBezTo>
                    <a:pt x="10217" y="524"/>
                    <a:pt x="9645" y="1"/>
                    <a:pt x="8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36"/>
          <p:cNvGrpSpPr/>
          <p:nvPr/>
        </p:nvGrpSpPr>
        <p:grpSpPr>
          <a:xfrm>
            <a:off x="4376233" y="1697977"/>
            <a:ext cx="389134" cy="318184"/>
            <a:chOff x="2351582" y="2182027"/>
            <a:chExt cx="389134" cy="318184"/>
          </a:xfrm>
        </p:grpSpPr>
        <p:sp>
          <p:nvSpPr>
            <p:cNvPr id="571" name="Google Shape;571;p36"/>
            <p:cNvSpPr/>
            <p:nvPr/>
          </p:nvSpPr>
          <p:spPr>
            <a:xfrm>
              <a:off x="2576450" y="2375723"/>
              <a:ext cx="22333" cy="22433"/>
            </a:xfrm>
            <a:custGeom>
              <a:rect b="b" l="l" r="r" t="t"/>
              <a:pathLst>
                <a:path extrusionOk="0" h="670" w="667">
                  <a:moveTo>
                    <a:pt x="278" y="0"/>
                  </a:moveTo>
                  <a:cubicBezTo>
                    <a:pt x="125" y="0"/>
                    <a:pt x="0" y="158"/>
                    <a:pt x="0" y="336"/>
                  </a:cubicBezTo>
                  <a:cubicBezTo>
                    <a:pt x="0" y="526"/>
                    <a:pt x="143" y="669"/>
                    <a:pt x="310" y="669"/>
                  </a:cubicBezTo>
                  <a:cubicBezTo>
                    <a:pt x="524" y="669"/>
                    <a:pt x="667" y="526"/>
                    <a:pt x="667" y="336"/>
                  </a:cubicBezTo>
                  <a:lnTo>
                    <a:pt x="667" y="2"/>
                  </a:lnTo>
                  <a:lnTo>
                    <a:pt x="310" y="2"/>
                  </a:lnTo>
                  <a:cubicBezTo>
                    <a:pt x="299" y="1"/>
                    <a:pt x="288"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2351582" y="2182027"/>
              <a:ext cx="389134" cy="318184"/>
            </a:xfrm>
            <a:custGeom>
              <a:rect b="b" l="l" r="r" t="t"/>
              <a:pathLst>
                <a:path extrusionOk="0" h="9503" w="11622">
                  <a:moveTo>
                    <a:pt x="1263" y="1"/>
                  </a:moveTo>
                  <a:cubicBezTo>
                    <a:pt x="786" y="1"/>
                    <a:pt x="358" y="263"/>
                    <a:pt x="167" y="691"/>
                  </a:cubicBezTo>
                  <a:lnTo>
                    <a:pt x="5001" y="691"/>
                  </a:lnTo>
                  <a:lnTo>
                    <a:pt x="4740" y="167"/>
                  </a:lnTo>
                  <a:cubicBezTo>
                    <a:pt x="4692" y="48"/>
                    <a:pt x="4549" y="1"/>
                    <a:pt x="4454" y="1"/>
                  </a:cubicBezTo>
                  <a:close/>
                  <a:moveTo>
                    <a:pt x="7790" y="3041"/>
                  </a:moveTo>
                  <a:cubicBezTo>
                    <a:pt x="7972" y="3041"/>
                    <a:pt x="8121" y="3193"/>
                    <a:pt x="8121" y="3382"/>
                  </a:cubicBezTo>
                  <a:lnTo>
                    <a:pt x="8121" y="6121"/>
                  </a:lnTo>
                  <a:lnTo>
                    <a:pt x="8074" y="6121"/>
                  </a:lnTo>
                  <a:cubicBezTo>
                    <a:pt x="8074" y="6692"/>
                    <a:pt x="7621" y="7145"/>
                    <a:pt x="7073" y="7145"/>
                  </a:cubicBezTo>
                  <a:cubicBezTo>
                    <a:pt x="6502" y="7145"/>
                    <a:pt x="6049" y="6692"/>
                    <a:pt x="6049" y="6121"/>
                  </a:cubicBezTo>
                  <a:cubicBezTo>
                    <a:pt x="6049" y="5573"/>
                    <a:pt x="6502" y="5121"/>
                    <a:pt x="7073" y="5121"/>
                  </a:cubicBezTo>
                  <a:lnTo>
                    <a:pt x="7431" y="5121"/>
                  </a:lnTo>
                  <a:lnTo>
                    <a:pt x="7431" y="3835"/>
                  </a:lnTo>
                  <a:lnTo>
                    <a:pt x="5359" y="4335"/>
                  </a:lnTo>
                  <a:lnTo>
                    <a:pt x="5359" y="6788"/>
                  </a:lnTo>
                  <a:cubicBezTo>
                    <a:pt x="5359" y="7335"/>
                    <a:pt x="4930" y="7788"/>
                    <a:pt x="4358" y="7788"/>
                  </a:cubicBezTo>
                  <a:cubicBezTo>
                    <a:pt x="3787" y="7788"/>
                    <a:pt x="3334" y="7335"/>
                    <a:pt x="3334" y="6788"/>
                  </a:cubicBezTo>
                  <a:cubicBezTo>
                    <a:pt x="3334" y="6216"/>
                    <a:pt x="3787" y="5764"/>
                    <a:pt x="4358" y="5764"/>
                  </a:cubicBezTo>
                  <a:lnTo>
                    <a:pt x="4716" y="5764"/>
                  </a:lnTo>
                  <a:lnTo>
                    <a:pt x="4716" y="4073"/>
                  </a:lnTo>
                  <a:cubicBezTo>
                    <a:pt x="4716" y="3930"/>
                    <a:pt x="4835" y="3787"/>
                    <a:pt x="4978" y="3739"/>
                  </a:cubicBezTo>
                  <a:lnTo>
                    <a:pt x="7716" y="3049"/>
                  </a:lnTo>
                  <a:cubicBezTo>
                    <a:pt x="7741" y="3043"/>
                    <a:pt x="7766" y="3041"/>
                    <a:pt x="7790" y="3041"/>
                  </a:cubicBezTo>
                  <a:close/>
                  <a:moveTo>
                    <a:pt x="0" y="1334"/>
                  </a:moveTo>
                  <a:lnTo>
                    <a:pt x="0" y="8240"/>
                  </a:lnTo>
                  <a:cubicBezTo>
                    <a:pt x="0" y="8931"/>
                    <a:pt x="572" y="9502"/>
                    <a:pt x="1263" y="9502"/>
                  </a:cubicBezTo>
                  <a:lnTo>
                    <a:pt x="10360" y="9502"/>
                  </a:lnTo>
                  <a:cubicBezTo>
                    <a:pt x="11050" y="9502"/>
                    <a:pt x="11622" y="8931"/>
                    <a:pt x="11622" y="8240"/>
                  </a:cubicBezTo>
                  <a:lnTo>
                    <a:pt x="11622" y="2596"/>
                  </a:lnTo>
                  <a:cubicBezTo>
                    <a:pt x="11622" y="1906"/>
                    <a:pt x="11050" y="1334"/>
                    <a:pt x="10360" y="13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2483938" y="2398826"/>
              <a:ext cx="23170" cy="22433"/>
            </a:xfrm>
            <a:custGeom>
              <a:rect b="b" l="l" r="r" t="t"/>
              <a:pathLst>
                <a:path extrusionOk="0" h="670" w="692">
                  <a:moveTo>
                    <a:pt x="298" y="0"/>
                  </a:moveTo>
                  <a:cubicBezTo>
                    <a:pt x="144" y="0"/>
                    <a:pt x="1" y="138"/>
                    <a:pt x="1" y="336"/>
                  </a:cubicBezTo>
                  <a:cubicBezTo>
                    <a:pt x="1" y="527"/>
                    <a:pt x="167" y="670"/>
                    <a:pt x="334" y="670"/>
                  </a:cubicBezTo>
                  <a:cubicBezTo>
                    <a:pt x="548" y="670"/>
                    <a:pt x="691" y="527"/>
                    <a:pt x="691" y="336"/>
                  </a:cubicBezTo>
                  <a:lnTo>
                    <a:pt x="691" y="3"/>
                  </a:lnTo>
                  <a:lnTo>
                    <a:pt x="334" y="3"/>
                  </a:lnTo>
                  <a:cubicBezTo>
                    <a:pt x="322" y="1"/>
                    <a:pt x="310"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37"/>
          <p:cNvSpPr txBox="1"/>
          <p:nvPr>
            <p:ph idx="2" type="subTitle"/>
          </p:nvPr>
        </p:nvSpPr>
        <p:spPr>
          <a:xfrm>
            <a:off x="884675" y="1713263"/>
            <a:ext cx="33492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a consistent content plan is essential for any successful social media strategy. Have a schedule of when to post content, optimize with keywords and keep track of it all</a:t>
            </a:r>
            <a:endParaRPr/>
          </a:p>
        </p:txBody>
      </p:sp>
      <p:sp>
        <p:nvSpPr>
          <p:cNvPr id="579" name="Google Shape;579;p37"/>
          <p:cNvSpPr txBox="1"/>
          <p:nvPr>
            <p:ph idx="3" type="subTitle"/>
          </p:nvPr>
        </p:nvSpPr>
        <p:spPr>
          <a:xfrm>
            <a:off x="4910126" y="1713263"/>
            <a:ext cx="33492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can help you </a:t>
            </a:r>
            <a:r>
              <a:rPr lang="en"/>
              <a:t>measure key metrics like visits, click-through rates, impressions, and conversions as well as understanding how your audience is engaging with</a:t>
            </a:r>
            <a:endParaRPr/>
          </a:p>
          <a:p>
            <a:pPr indent="0" lvl="0" marL="0" rtl="0" algn="l">
              <a:spcBef>
                <a:spcPts val="0"/>
              </a:spcBef>
              <a:spcAft>
                <a:spcPts val="0"/>
              </a:spcAft>
              <a:buNone/>
            </a:pPr>
            <a:r>
              <a:rPr lang="en"/>
              <a:t>your content</a:t>
            </a:r>
            <a:endParaRPr/>
          </a:p>
        </p:txBody>
      </p:sp>
      <p:sp>
        <p:nvSpPr>
          <p:cNvPr id="580" name="Google Shape;580;p37"/>
          <p:cNvSpPr txBox="1"/>
          <p:nvPr>
            <p:ph idx="4" type="subTitle"/>
          </p:nvPr>
        </p:nvSpPr>
        <p:spPr>
          <a:xfrm>
            <a:off x="884675" y="3461579"/>
            <a:ext cx="33492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Advertising on social media channels can be a great way to reach a wider audience quickly and effectively. However, it is important to use targeted, specific ads</a:t>
            </a:r>
            <a:endParaRPr/>
          </a:p>
        </p:txBody>
      </p:sp>
      <p:sp>
        <p:nvSpPr>
          <p:cNvPr id="581" name="Google Shape;581;p37"/>
          <p:cNvSpPr txBox="1"/>
          <p:nvPr>
            <p:ph idx="5" type="subTitle"/>
          </p:nvPr>
        </p:nvSpPr>
        <p:spPr>
          <a:xfrm>
            <a:off x="4910126" y="3461579"/>
            <a:ext cx="33492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Establishing brand loyalty involves creating relationships with existing &amp; potential customers through appreciation &amp; thoughtfulness across all communication channels</a:t>
            </a:r>
            <a:endParaRPr/>
          </a:p>
        </p:txBody>
      </p:sp>
      <p:sp>
        <p:nvSpPr>
          <p:cNvPr id="582" name="Google Shape;582;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FOUR TIPS</a:t>
            </a:r>
            <a:endParaRPr/>
          </a:p>
        </p:txBody>
      </p:sp>
      <p:sp>
        <p:nvSpPr>
          <p:cNvPr id="583" name="Google Shape;583;p37"/>
          <p:cNvSpPr txBox="1"/>
          <p:nvPr>
            <p:ph idx="1" type="subTitle"/>
          </p:nvPr>
        </p:nvSpPr>
        <p:spPr>
          <a:xfrm>
            <a:off x="884674" y="1306475"/>
            <a:ext cx="33492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 CONSISTENT</a:t>
            </a:r>
            <a:endParaRPr/>
          </a:p>
        </p:txBody>
      </p:sp>
      <p:sp>
        <p:nvSpPr>
          <p:cNvPr id="584" name="Google Shape;584;p37"/>
          <p:cNvSpPr txBox="1"/>
          <p:nvPr>
            <p:ph idx="6" type="subTitle"/>
          </p:nvPr>
        </p:nvSpPr>
        <p:spPr>
          <a:xfrm>
            <a:off x="884674" y="3054791"/>
            <a:ext cx="33492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ADVERTISE WISELY</a:t>
            </a:r>
            <a:endParaRPr/>
          </a:p>
        </p:txBody>
      </p:sp>
      <p:sp>
        <p:nvSpPr>
          <p:cNvPr id="585" name="Google Shape;585;p37"/>
          <p:cNvSpPr txBox="1"/>
          <p:nvPr>
            <p:ph idx="7" type="subTitle"/>
          </p:nvPr>
        </p:nvSpPr>
        <p:spPr>
          <a:xfrm>
            <a:off x="4910124" y="1306475"/>
            <a:ext cx="33492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ANALYTICS TOOLS</a:t>
            </a:r>
            <a:endParaRPr/>
          </a:p>
        </p:txBody>
      </p:sp>
      <p:sp>
        <p:nvSpPr>
          <p:cNvPr id="586" name="Google Shape;586;p37"/>
          <p:cNvSpPr txBox="1"/>
          <p:nvPr>
            <p:ph idx="8" type="subTitle"/>
          </p:nvPr>
        </p:nvSpPr>
        <p:spPr>
          <a:xfrm>
            <a:off x="4910124" y="3054791"/>
            <a:ext cx="33492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BRAND LOYALTY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38"/>
          <p:cNvSpPr txBox="1"/>
          <p:nvPr>
            <p:ph idx="14" type="subTitle"/>
          </p:nvPr>
        </p:nvSpPr>
        <p:spPr>
          <a:xfrm>
            <a:off x="3342472" y="303510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FRIDAY</a:t>
            </a:r>
            <a:endParaRPr/>
          </a:p>
        </p:txBody>
      </p:sp>
      <p:sp>
        <p:nvSpPr>
          <p:cNvPr id="592" name="Google Shape;592;p38"/>
          <p:cNvSpPr txBox="1"/>
          <p:nvPr>
            <p:ph idx="13" type="subTitle"/>
          </p:nvPr>
        </p:nvSpPr>
        <p:spPr>
          <a:xfrm>
            <a:off x="718903" y="303510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THURSDAY</a:t>
            </a:r>
            <a:endParaRPr/>
          </a:p>
        </p:txBody>
      </p:sp>
      <p:sp>
        <p:nvSpPr>
          <p:cNvPr id="593" name="Google Shape;593;p38"/>
          <p:cNvSpPr txBox="1"/>
          <p:nvPr>
            <p:ph idx="15" type="subTitle"/>
          </p:nvPr>
        </p:nvSpPr>
        <p:spPr>
          <a:xfrm>
            <a:off x="5966041" y="303510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SATURDAY</a:t>
            </a:r>
            <a:endParaRPr/>
          </a:p>
        </p:txBody>
      </p:sp>
      <p:sp>
        <p:nvSpPr>
          <p:cNvPr id="594" name="Google Shape;594;p38"/>
          <p:cNvSpPr txBox="1"/>
          <p:nvPr>
            <p:ph idx="7" type="subTitle"/>
          </p:nvPr>
        </p:nvSpPr>
        <p:spPr>
          <a:xfrm>
            <a:off x="718559"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MONDAY</a:t>
            </a:r>
            <a:endParaRPr/>
          </a:p>
        </p:txBody>
      </p:sp>
      <p:sp>
        <p:nvSpPr>
          <p:cNvPr id="595" name="Google Shape;595;p38"/>
          <p:cNvSpPr txBox="1"/>
          <p:nvPr>
            <p:ph idx="8" type="subTitle"/>
          </p:nvPr>
        </p:nvSpPr>
        <p:spPr>
          <a:xfrm>
            <a:off x="3342150"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TUESDAY</a:t>
            </a:r>
            <a:endParaRPr/>
          </a:p>
        </p:txBody>
      </p:sp>
      <p:sp>
        <p:nvSpPr>
          <p:cNvPr id="596" name="Google Shape;596;p38"/>
          <p:cNvSpPr txBox="1"/>
          <p:nvPr>
            <p:ph idx="9" type="subTitle"/>
          </p:nvPr>
        </p:nvSpPr>
        <p:spPr>
          <a:xfrm>
            <a:off x="5965741" y="1276675"/>
            <a:ext cx="24597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WEDNESDAY</a:t>
            </a:r>
            <a:endParaRPr/>
          </a:p>
        </p:txBody>
      </p:sp>
      <p:sp>
        <p:nvSpPr>
          <p:cNvPr id="597" name="Google Shape;59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IDEAS FOR POSTS</a:t>
            </a:r>
            <a:endParaRPr/>
          </a:p>
        </p:txBody>
      </p:sp>
      <p:sp>
        <p:nvSpPr>
          <p:cNvPr id="598" name="Google Shape;598;p38"/>
          <p:cNvSpPr txBox="1"/>
          <p:nvPr>
            <p:ph idx="1" type="subTitle"/>
          </p:nvPr>
        </p:nvSpPr>
        <p:spPr>
          <a:xfrm>
            <a:off x="723702" y="1692596"/>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quote or thought provoking message which is related to your brand and</a:t>
            </a:r>
            <a:endParaRPr/>
          </a:p>
          <a:p>
            <a:pPr indent="0" lvl="0" marL="0" rtl="0" algn="ctr">
              <a:spcBef>
                <a:spcPts val="0"/>
              </a:spcBef>
              <a:spcAft>
                <a:spcPts val="0"/>
              </a:spcAft>
              <a:buNone/>
            </a:pPr>
            <a:r>
              <a:rPr lang="en"/>
              <a:t>encourages engagement</a:t>
            </a:r>
            <a:endParaRPr/>
          </a:p>
        </p:txBody>
      </p:sp>
      <p:sp>
        <p:nvSpPr>
          <p:cNvPr id="599" name="Google Shape;599;p38"/>
          <p:cNvSpPr txBox="1"/>
          <p:nvPr>
            <p:ph idx="4" type="subTitle"/>
          </p:nvPr>
        </p:nvSpPr>
        <p:spPr>
          <a:xfrm>
            <a:off x="723702" y="3455533"/>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Ask followers for their opinion by posing an interesting question or encourage user-generated content</a:t>
            </a:r>
            <a:endParaRPr/>
          </a:p>
        </p:txBody>
      </p:sp>
      <p:sp>
        <p:nvSpPr>
          <p:cNvPr id="600" name="Google Shape;600;p38"/>
          <p:cNvSpPr txBox="1"/>
          <p:nvPr>
            <p:ph idx="5" type="subTitle"/>
          </p:nvPr>
        </p:nvSpPr>
        <p:spPr>
          <a:xfrm>
            <a:off x="3344722" y="3455533"/>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customer success stories to highlight how customers have benefited from using your product/service</a:t>
            </a:r>
            <a:endParaRPr/>
          </a:p>
        </p:txBody>
      </p:sp>
      <p:sp>
        <p:nvSpPr>
          <p:cNvPr id="601" name="Google Shape;601;p38"/>
          <p:cNvSpPr txBox="1"/>
          <p:nvPr>
            <p:ph idx="2" type="subTitle"/>
          </p:nvPr>
        </p:nvSpPr>
        <p:spPr>
          <a:xfrm>
            <a:off x="3344722" y="1692596"/>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Behind the scenes of your product/service. Share a photo or video of what goes into creating the item/service</a:t>
            </a:r>
            <a:endParaRPr/>
          </a:p>
        </p:txBody>
      </p:sp>
      <p:sp>
        <p:nvSpPr>
          <p:cNvPr id="602" name="Google Shape;602;p38"/>
          <p:cNvSpPr txBox="1"/>
          <p:nvPr>
            <p:ph idx="3" type="subTitle"/>
          </p:nvPr>
        </p:nvSpPr>
        <p:spPr>
          <a:xfrm>
            <a:off x="5965741" y="1692596"/>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Fun fact about your company or industry in order to engage followers with</a:t>
            </a:r>
            <a:endParaRPr/>
          </a:p>
          <a:p>
            <a:pPr indent="0" lvl="0" marL="0" rtl="0" algn="ctr">
              <a:spcBef>
                <a:spcPts val="0"/>
              </a:spcBef>
              <a:spcAft>
                <a:spcPts val="0"/>
              </a:spcAft>
              <a:buNone/>
            </a:pPr>
            <a:r>
              <a:rPr lang="en"/>
              <a:t>something educational</a:t>
            </a:r>
            <a:endParaRPr/>
          </a:p>
        </p:txBody>
      </p:sp>
      <p:sp>
        <p:nvSpPr>
          <p:cNvPr id="603" name="Google Shape;603;p38"/>
          <p:cNvSpPr txBox="1"/>
          <p:nvPr>
            <p:ph idx="6" type="subTitle"/>
          </p:nvPr>
        </p:nvSpPr>
        <p:spPr>
          <a:xfrm>
            <a:off x="5965741" y="3455533"/>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Showcase upcoming events or promotions that are coming up so people know when to look out for them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ofi Music Promotion Social Media Strategy by Slidesgo">
  <a:themeElements>
    <a:clrScheme name="Simple Light">
      <a:dk1>
        <a:srgbClr val="FFFFFF"/>
      </a:dk1>
      <a:lt1>
        <a:srgbClr val="361B9A"/>
      </a:lt1>
      <a:dk2>
        <a:srgbClr val="C568FF"/>
      </a:dk2>
      <a:lt2>
        <a:srgbClr val="9ADEE7"/>
      </a:lt2>
      <a:accent1>
        <a:srgbClr val="926DD6"/>
      </a:accent1>
      <a:accent2>
        <a:srgbClr val="7878F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